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11150"/>
            <a:ext cx="6227762" cy="1109663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052513"/>
            <a:ext cx="6227762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632075"/>
            <a:ext cx="1909762" cy="3605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2632075"/>
            <a:ext cx="5581650" cy="3605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3143250"/>
            <a:ext cx="3744912" cy="3094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3143250"/>
            <a:ext cx="3746500" cy="3094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6320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3143250"/>
            <a:ext cx="7643812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1"/>
            <a:ext cx="5184775" cy="3143248"/>
          </a:xfrm>
          <a:noFill/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  <a:latin typeface="Arial Narrow" pitchFamily="34" charset="0"/>
              </a:rPr>
              <a:t>   </a:t>
            </a:r>
            <a:r>
              <a:rPr lang="ru-RU" sz="5400" i="1" dirty="0" smtClean="0">
                <a:solidFill>
                  <a:srgbClr val="FF0000"/>
                </a:solidFill>
                <a:latin typeface="Arial Narrow" pitchFamily="34" charset="0"/>
              </a:rPr>
              <a:t>Новогодняя </a:t>
            </a:r>
            <a:br>
              <a:rPr lang="ru-RU" sz="5400" i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5400" i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5400" i="1" dirty="0" smtClean="0">
                <a:solidFill>
                  <a:srgbClr val="FF0000"/>
                </a:solidFill>
                <a:latin typeface="Arial Narrow" pitchFamily="34" charset="0"/>
              </a:rPr>
              <a:t>        сказка</a:t>
            </a:r>
            <a:br>
              <a:rPr lang="ru-RU" sz="5400" i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5400" i="1" dirty="0" smtClean="0">
                <a:solidFill>
                  <a:srgbClr val="FF0000"/>
                </a:solidFill>
                <a:latin typeface="Arial Narrow" pitchFamily="34" charset="0"/>
              </a:rPr>
              <a:t> в гостях у 5-Г</a:t>
            </a:r>
            <a:endParaRPr lang="uk-UA" sz="5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2238" y="6143644"/>
            <a:ext cx="4306886" cy="714356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Arial Narrow" pitchFamily="34" charset="0"/>
              </a:rPr>
              <a:t>               Декабрь 2013</a:t>
            </a:r>
            <a:endParaRPr lang="ru-RU" sz="3600" dirty="0">
              <a:solidFill>
                <a:srgbClr val="FF0000"/>
              </a:solidFill>
              <a:latin typeface="Arial Narrow" pitchFamily="34" charset="0"/>
            </a:endParaRPr>
          </a:p>
          <a:p>
            <a:endParaRPr lang="uk-UA" sz="20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1"/>
            <a:ext cx="6553200" cy="185736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ru-RU" sz="2000" b="1" i="1" dirty="0" smtClean="0">
                <a:solidFill>
                  <a:srgbClr val="FF0000"/>
                </a:solidFill>
                <a:latin typeface="Arial Narrow" pitchFamily="34" charset="0"/>
              </a:rPr>
              <a:t>Год </a:t>
            </a:r>
            <a:r>
              <a:rPr lang="ru-RU" sz="2000" b="1" i="1" dirty="0">
                <a:solidFill>
                  <a:srgbClr val="FF0000"/>
                </a:solidFill>
                <a:latin typeface="Arial Narrow" pitchFamily="34" charset="0"/>
              </a:rPr>
              <a:t>Лошадки </a:t>
            </a:r>
            <a:r>
              <a:rPr lang="ru-RU" sz="2000" i="1" dirty="0">
                <a:solidFill>
                  <a:srgbClr val="FF0000"/>
                </a:solidFill>
                <a:latin typeface="Arial Narrow" pitchFamily="34" charset="0"/>
              </a:rPr>
              <a:t>к нам приходит провожая </a:t>
            </a:r>
            <a:r>
              <a:rPr lang="ru-RU" sz="2000" b="1" i="1" dirty="0">
                <a:solidFill>
                  <a:srgbClr val="FF0000"/>
                </a:solidFill>
                <a:latin typeface="Arial Narrow" pitchFamily="34" charset="0"/>
              </a:rPr>
              <a:t>год </a:t>
            </a:r>
            <a:r>
              <a:rPr lang="ru-RU" sz="2000" b="1" i="1" dirty="0" smtClean="0">
                <a:solidFill>
                  <a:srgbClr val="FF0000"/>
                </a:solidFill>
                <a:latin typeface="Arial Narrow" pitchFamily="34" charset="0"/>
              </a:rPr>
              <a:t>Змеи</a:t>
            </a:r>
            <a:r>
              <a:rPr lang="ru-RU" sz="2000" i="1" dirty="0" smtClean="0">
                <a:solidFill>
                  <a:srgbClr val="FF0000"/>
                </a:solidFill>
                <a:latin typeface="Arial Narrow" pitchFamily="34" charset="0"/>
              </a:rPr>
              <a:t>. </a:t>
            </a:r>
            <a:r>
              <a:rPr lang="ru-RU" sz="2000" i="1" dirty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ru-RU" sz="2000" i="1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2000" i="1" dirty="0">
                <a:solidFill>
                  <a:srgbClr val="FF0000"/>
                </a:solidFill>
                <a:latin typeface="Arial Narrow" pitchFamily="34" charset="0"/>
              </a:rPr>
              <a:t>Кто то </a:t>
            </a:r>
            <a:r>
              <a:rPr lang="ru-RU" sz="2000" i="1" dirty="0" smtClean="0">
                <a:solidFill>
                  <a:srgbClr val="FF0000"/>
                </a:solidFill>
                <a:latin typeface="Arial Narrow" pitchFamily="34" charset="0"/>
              </a:rPr>
              <a:t>с радостью </a:t>
            </a:r>
            <a:r>
              <a:rPr lang="ru-RU" sz="2000" i="1" dirty="0">
                <a:solidFill>
                  <a:srgbClr val="FF0000"/>
                </a:solidFill>
                <a:latin typeface="Arial Narrow" pitchFamily="34" charset="0"/>
              </a:rPr>
              <a:t>проводит или с грустью позади</a:t>
            </a:r>
            <a:r>
              <a:rPr lang="ru-RU" sz="2000" i="1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  <a:r>
              <a:rPr lang="ru-RU" sz="2000" i="1" dirty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ru-RU" sz="2000" i="1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Arial Narrow" pitchFamily="34" charset="0"/>
              </a:rPr>
              <a:t>Новый год </a:t>
            </a:r>
            <a:r>
              <a:rPr lang="ru-RU" sz="2000" i="1" dirty="0">
                <a:solidFill>
                  <a:srgbClr val="FF0000"/>
                </a:solidFill>
                <a:latin typeface="Arial Narrow" pitchFamily="34" charset="0"/>
              </a:rPr>
              <a:t>как свежий ветер нам приносит в дом </a:t>
            </a:r>
            <a:r>
              <a:rPr lang="ru-RU" sz="2000" i="1" dirty="0" smtClean="0">
                <a:solidFill>
                  <a:srgbClr val="FF0000"/>
                </a:solidFill>
                <a:latin typeface="Arial Narrow" pitchFamily="34" charset="0"/>
              </a:rPr>
              <a:t>надежды   </a:t>
            </a:r>
            <a:br>
              <a:rPr lang="ru-RU" sz="2000" i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2000" i="1" dirty="0" smtClean="0">
                <a:solidFill>
                  <a:srgbClr val="FF0000"/>
                </a:solidFill>
                <a:latin typeface="Arial Narrow" pitchFamily="34" charset="0"/>
              </a:rPr>
              <a:t>И </a:t>
            </a:r>
            <a:r>
              <a:rPr lang="ru-RU" sz="2000" i="1" dirty="0">
                <a:solidFill>
                  <a:srgbClr val="FF0000"/>
                </a:solidFill>
                <a:latin typeface="Arial Narrow" pitchFamily="34" charset="0"/>
              </a:rPr>
              <a:t>пушистой елки ветви жаждут </a:t>
            </a:r>
            <a:r>
              <a:rPr lang="ru-RU" sz="2000" i="1" dirty="0" smtClean="0">
                <a:solidFill>
                  <a:srgbClr val="FF0000"/>
                </a:solidFill>
                <a:latin typeface="Arial Narrow" pitchFamily="34" charset="0"/>
              </a:rPr>
              <a:t>праздничной </a:t>
            </a:r>
            <a:r>
              <a:rPr lang="ru-RU" sz="2000" i="1" dirty="0">
                <a:solidFill>
                  <a:srgbClr val="FF0000"/>
                </a:solidFill>
                <a:latin typeface="Arial Narrow" pitchFamily="34" charset="0"/>
              </a:rPr>
              <a:t>одежды.</a:t>
            </a: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928802"/>
            <a:ext cx="5810257" cy="4643470"/>
          </a:xfrm>
        </p:spPr>
      </p:pic>
    </p:spTree>
  </p:cSld>
  <p:clrMapOvr>
    <a:masterClrMapping/>
  </p:clrMapOvr>
  <p:transition spd="slow"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"/>
            <a:ext cx="6383360" cy="2428868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Arial Narrow" pitchFamily="34" charset="0"/>
              </a:rPr>
              <a:t>Рассказали новость волки, </a:t>
            </a:r>
            <a:r>
              <a:rPr lang="ru-RU" sz="4000" b="1" i="1" dirty="0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Arial Narrow" pitchFamily="34" charset="0"/>
              </a:rPr>
              <a:t>Принесла сорока весть, </a:t>
            </a:r>
            <a:r>
              <a:rPr lang="ru-RU" sz="4000" b="1" i="1" dirty="0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Arial Narrow" pitchFamily="34" charset="0"/>
              </a:rPr>
              <a:t>Что в лесу дремучем елка </a:t>
            </a:r>
            <a:r>
              <a:rPr lang="ru-RU" sz="4000" b="1" i="1" dirty="0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Arial Narrow" pitchFamily="34" charset="0"/>
              </a:rPr>
              <a:t>Разукрашенная есть! </a:t>
            </a:r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3268264"/>
            <a:ext cx="4786315" cy="3589736"/>
          </a:xfrm>
        </p:spPr>
      </p:pic>
      <p:pic>
        <p:nvPicPr>
          <p:cNvPr id="6" name="Содержимое 5" descr="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81499" y="3286125"/>
            <a:ext cx="4762501" cy="3571876"/>
          </a:xfrm>
        </p:spPr>
      </p:pic>
    </p:spTree>
  </p:cSld>
  <p:clrMapOvr>
    <a:masterClrMapping/>
  </p:clrMapOvr>
  <p:transition spd="slow"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6169046" cy="3357562"/>
          </a:xfrm>
        </p:spPr>
        <p:txBody>
          <a:bodyPr/>
          <a:lstStyle/>
          <a:p>
            <a:pPr algn="ctr"/>
            <a:r>
              <a:rPr lang="ru-RU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Что такое Новый год?</a:t>
            </a: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 всё наоборот:</a:t>
            </a: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Ёлки в комнате растут,</a:t>
            </a: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Белки шишек не грызут</a:t>
            </a: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Зайцы рядом с волком</a:t>
            </a: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колючей ёлке!</a:t>
            </a: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Дождик тоже не простой,</a:t>
            </a: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Новый год он золотой</a:t>
            </a: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Блещет что есть мочи,</a:t>
            </a: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Никого не мочит,</a:t>
            </a: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Даже Дедушка Мороз</a:t>
            </a: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Никому не щиплет нос.</a:t>
            </a:r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500438"/>
            <a:ext cx="4476748" cy="3357562"/>
          </a:xfrm>
        </p:spPr>
      </p:pic>
      <p:pic>
        <p:nvPicPr>
          <p:cNvPr id="6" name="Содержимое 5" descr="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3482579"/>
            <a:ext cx="4500562" cy="3375422"/>
          </a:xfrm>
        </p:spPr>
      </p:pic>
    </p:spTree>
  </p:cSld>
  <p:clrMapOvr>
    <a:masterClrMapping/>
  </p:clrMapOvr>
  <p:transition spd="slow"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6169046" cy="2925785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 него морковный нос,</a:t>
            </a:r>
            <a:r>
              <a:rPr lang="ru-RU" sz="4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к метели он привык.</a:t>
            </a:r>
            <a:r>
              <a:rPr lang="ru-RU" sz="4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Любит зиму и мороз.</a:t>
            </a:r>
            <a:r>
              <a:rPr lang="ru-RU" sz="4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 белый снеговик</a:t>
            </a:r>
            <a:r>
              <a:rPr lang="ru-RU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 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839612"/>
            <a:ext cx="5357850" cy="4018388"/>
          </a:xfrm>
        </p:spPr>
      </p:pic>
    </p:spTree>
  </p:cSld>
  <p:clrMapOvr>
    <a:masterClrMapping/>
  </p:clrMapOvr>
  <p:transition spd="slow"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142852"/>
            <a:ext cx="6553200" cy="29972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258793"/>
            <a:ext cx="6132276" cy="4599207"/>
          </a:xfrm>
        </p:spPr>
      </p:pic>
    </p:spTree>
  </p:cSld>
  <p:clrMapOvr>
    <a:masterClrMapping/>
  </p:clrMapOvr>
  <p:transition spd="slow"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1"/>
            <a:ext cx="6553200" cy="2643181"/>
          </a:xfrm>
        </p:spPr>
        <p:txBody>
          <a:bodyPr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Две тысячи четырнадцатый </a:t>
            </a:r>
            <a:r>
              <a:rPr lang="ru-RU" sz="2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пути – 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Недолго к нам ему уже идти.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Так пусть же он торжественно пройдет,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всем из нас удачу принесет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Год Лошади </a:t>
            </a:r>
            <a:r>
              <a:rPr lang="ru-RU" sz="2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год силы и любви,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Так пусть же планы сбудутся твои,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Пусть все мечты исполнятся тотчас,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Когда пробьют куранты главный час!</a:t>
            </a: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585236"/>
            <a:ext cx="5697020" cy="4272764"/>
          </a:xfrm>
        </p:spPr>
      </p:pic>
    </p:spTree>
  </p:cSld>
  <p:clrMapOvr>
    <a:masterClrMapping/>
  </p:clrMapOvr>
  <p:transition spd="slow"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ovotkr_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0"/>
            <a:ext cx="4643470" cy="6834973"/>
          </a:xfrm>
        </p:spPr>
      </p:pic>
    </p:spTree>
  </p:cSld>
  <p:clrMapOvr>
    <a:masterClrMapping/>
  </p:clrMapOvr>
  <p:transition spd="slow">
    <p:split/>
  </p:transition>
</p:sld>
</file>

<file path=ppt/theme/theme1.xml><?xml version="1.0" encoding="utf-8"?>
<a:theme xmlns:a="http://schemas.openxmlformats.org/drawingml/2006/main" name="template">
  <a:themeElements>
    <a:clrScheme name="00001 2">
      <a:dk1>
        <a:srgbClr val="4D4D4D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808080"/>
      </a:accent2>
      <a:accent3>
        <a:srgbClr val="FFFFFF"/>
      </a:accent3>
      <a:accent4>
        <a:srgbClr val="404040"/>
      </a:accent4>
      <a:accent5>
        <a:srgbClr val="E2AAAA"/>
      </a:accent5>
      <a:accent6>
        <a:srgbClr val="737373"/>
      </a:accent6>
      <a:hlink>
        <a:srgbClr val="663300"/>
      </a:hlink>
      <a:folHlink>
        <a:srgbClr val="EAEAEA"/>
      </a:folHlink>
    </a:clrScheme>
    <a:fontScheme name="00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001 1">
        <a:dk1>
          <a:srgbClr val="4D4D4D"/>
        </a:dk1>
        <a:lt1>
          <a:srgbClr val="FFFFFF"/>
        </a:lt1>
        <a:dk2>
          <a:srgbClr val="000000"/>
        </a:dk2>
        <a:lt2>
          <a:srgbClr val="0033CC"/>
        </a:lt2>
        <a:accent1>
          <a:srgbClr val="CC0000"/>
        </a:accent1>
        <a:accent2>
          <a:srgbClr val="FF7C80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E77073"/>
        </a:accent6>
        <a:hlink>
          <a:srgbClr val="99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2">
        <a:dk1>
          <a:srgbClr val="4D4D4D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808080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737373"/>
        </a:accent6>
        <a:hlink>
          <a:srgbClr val="6633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3">
        <a:dk1>
          <a:srgbClr val="4D4D4D"/>
        </a:dk1>
        <a:lt1>
          <a:srgbClr val="FFFFFF"/>
        </a:lt1>
        <a:dk2>
          <a:srgbClr val="000000"/>
        </a:dk2>
        <a:lt2>
          <a:srgbClr val="336699"/>
        </a:lt2>
        <a:accent1>
          <a:srgbClr val="FFCC00"/>
        </a:accent1>
        <a:accent2>
          <a:srgbClr val="CC3300"/>
        </a:accent2>
        <a:accent3>
          <a:srgbClr val="FFFFFF"/>
        </a:accent3>
        <a:accent4>
          <a:srgbClr val="404040"/>
        </a:accent4>
        <a:accent5>
          <a:srgbClr val="FFE2AA"/>
        </a:accent5>
        <a:accent6>
          <a:srgbClr val="B92D00"/>
        </a:accent6>
        <a:hlink>
          <a:srgbClr val="6633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49</TotalTime>
  <Words>35</Words>
  <Application>Microsoft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Tahoma</vt:lpstr>
      <vt:lpstr>Verdana</vt:lpstr>
      <vt:lpstr>굴림</vt:lpstr>
      <vt:lpstr>template</vt:lpstr>
      <vt:lpstr>   Новогодняя           сказка  в гостях у 5-Г</vt:lpstr>
      <vt:lpstr>  Год Лошадки к нам приходит провожая год Змеи.  Кто то с радостью проводит или с грустью позади. Новый год как свежий ветер нам приносит в дом надежды    И пушистой елки ветви жаждут праздничной одежды.</vt:lpstr>
      <vt:lpstr>Рассказали новость волки,  Принесла сорока весть,  Что в лесу дремучем елка  Разукрашенная есть! </vt:lpstr>
      <vt:lpstr>Что такое Новый год? Это всё наоборот: Ёлки в комнате растут, Белки шишек не грызут, Зайцы рядом с волком На колючей ёлке! Дождик тоже не простой, В Новый год он золотой, Блещет что есть мочи, Никого не мочит, Даже Дедушка Мороз Никому не щиплет нос.</vt:lpstr>
      <vt:lpstr>У него морковный нос, И к метели он привык. Любит зиму и мороз. Это белый снеговик. </vt:lpstr>
      <vt:lpstr>Слайд 6</vt:lpstr>
      <vt:lpstr>Две тысячи четырнадцатый в пути –  Недолго к нам ему уже идти. Так пусть же он торжественно пройдет, И всем из нас удачу принесет. Год Лошади – год силы и любви, Так пусть же планы сбудутся твои, Пусть все мечты исполнятся тотчас, Когда пробьют куранты главный час!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Новогодняя           сказка  в гостях у 5-Г</dc:title>
  <dc:creator>User</dc:creator>
  <cp:lastModifiedBy>User</cp:lastModifiedBy>
  <cp:revision>5</cp:revision>
  <dcterms:created xsi:type="dcterms:W3CDTF">2013-12-21T15:36:25Z</dcterms:created>
  <dcterms:modified xsi:type="dcterms:W3CDTF">2013-12-21T16:26:10Z</dcterms:modified>
</cp:coreProperties>
</file>