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9" r:id="rId2"/>
    <p:sldId id="319" r:id="rId3"/>
    <p:sldId id="329" r:id="rId4"/>
    <p:sldId id="283" r:id="rId5"/>
    <p:sldId id="285" r:id="rId6"/>
    <p:sldId id="375" r:id="rId7"/>
    <p:sldId id="278" r:id="rId8"/>
    <p:sldId id="378" r:id="rId9"/>
    <p:sldId id="380" r:id="rId10"/>
    <p:sldId id="382" r:id="rId11"/>
    <p:sldId id="384" r:id="rId12"/>
    <p:sldId id="291" r:id="rId13"/>
    <p:sldId id="386" r:id="rId14"/>
    <p:sldId id="299" r:id="rId15"/>
    <p:sldId id="303" r:id="rId16"/>
    <p:sldId id="309" r:id="rId17"/>
    <p:sldId id="3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F989-17EC-4D19-8283-2696B2080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5159-D964-4430-8499-F81177B2B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C454-8EE5-4524-B64D-42AB274D0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6B40-8D57-4464-BCB3-335D0FC8E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98D7-2F1C-46EC-8BC0-2C521507F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D9FB-9229-41B5-9DAE-A9DDC72ED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AD0B-E4A3-478B-B9C2-734E1F3DD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63B3-044F-4BFB-BE1E-544C310CA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F924-7790-466D-B166-47F8AD1B9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E5DB-381C-42F3-A4CA-6DD4287F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471C-4312-431B-BD4B-335518651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1692B29-5E3D-4B7D-B1F0-73695B643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86;&#1081;%20&#1095;&#1072;&#1089;%20&#1084;&#1091;&#1078;&#1077;&#1089;&#1090;&#1074;&#1072;\&#1091;&#1088;&#1086;&#1082;%20&#1084;&#1091;&#1078;&#1077;&#1089;&#1090;&#1074;&#1072;%208%20&#1073;\kapitulyacia_germany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file:///F:\&#1052;&#1086;&#1081;%20&#1095;&#1072;&#1089;%20&#1084;&#1091;&#1078;&#1077;&#1089;&#1090;&#1074;&#1072;\&#1091;&#1088;&#1086;&#1082;%20&#1084;&#1091;&#1078;&#1077;&#1089;&#1090;&#1074;&#1072;%208%20&#1073;\Yuriy_Levitan_-_Nachalo_voyny_muzofon.com.mp3" TargetMode="External"/><Relationship Id="rId1" Type="http://schemas.openxmlformats.org/officeDocument/2006/relationships/audio" Target="file:///F:\&#1091;&#1088;&#1086;&#1082;%20&#1084;&#1091;&#1078;&#1077;&#1089;&#1090;&#1074;&#1072;%208%20&#1073;\nachalo_voiny_levitan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E:\анимация по темам\звезды аним\zvezdia-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 descr="E:\анимация по темам\звезды аним\zvezdia-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1663"/>
            <a:ext cx="1905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E:\анимация по темам\звезды аним\zvezdia-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67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E:\анимация по темам\звезды аним\zvezdia-5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429000"/>
            <a:ext cx="167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6142038"/>
            <a:ext cx="9144000" cy="715962"/>
          </a:xfrm>
        </p:spPr>
        <p:txBody>
          <a:bodyPr/>
          <a:lstStyle/>
          <a:p>
            <a:pPr>
              <a:defRPr/>
            </a:pPr>
            <a:endParaRPr lang="ru-RU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-3205163" y="1700213"/>
            <a:ext cx="15938501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Мужество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героизм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русского народа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04813"/>
            <a:ext cx="8701088" cy="6143625"/>
          </a:xfrm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solidFill>
                  <a:srgbClr val="FF5050"/>
                </a:solidFill>
                <a:latin typeface="Monotype Corsiva" pitchFamily="66" charset="0"/>
              </a:rPr>
              <a:t>Салют Победы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13803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CC"/>
                </a:solidFill>
              </a:rPr>
              <a:t>5 августа 1943 года </a:t>
            </a:r>
          </a:p>
          <a:p>
            <a:r>
              <a:rPr lang="ru-RU" sz="2400">
                <a:solidFill>
                  <a:srgbClr val="0000CC"/>
                </a:solidFill>
              </a:rPr>
              <a:t>впервые в городе Москве</a:t>
            </a:r>
          </a:p>
          <a:p>
            <a:r>
              <a:rPr lang="ru-RU" sz="2400">
                <a:solidFill>
                  <a:srgbClr val="0000CC"/>
                </a:solidFill>
              </a:rPr>
              <a:t> был произведен салют</a:t>
            </a:r>
          </a:p>
          <a:p>
            <a:r>
              <a:rPr lang="ru-RU" sz="2400">
                <a:solidFill>
                  <a:srgbClr val="0000CC"/>
                </a:solidFill>
              </a:rPr>
              <a:t> в честь освобождения</a:t>
            </a:r>
          </a:p>
          <a:p>
            <a:r>
              <a:rPr lang="ru-RU" sz="2400">
                <a:solidFill>
                  <a:srgbClr val="0000CC"/>
                </a:solidFill>
              </a:rPr>
              <a:t> городов Орла и Белгорода</a:t>
            </a:r>
          </a:p>
          <a:p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11" descr="d8f22507277333ce5cef891d9d21ea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663"/>
            <a:ext cx="8424862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331913" y="1557338"/>
            <a:ext cx="55864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1418</a:t>
            </a:r>
            <a:r>
              <a:rPr lang="ru-RU" sz="2400">
                <a:solidFill>
                  <a:srgbClr val="0000FF"/>
                </a:solidFill>
              </a:rPr>
              <a:t> дней и ночей</a:t>
            </a:r>
            <a:br>
              <a:rPr lang="ru-RU" sz="2400">
                <a:solidFill>
                  <a:srgbClr val="0000FF"/>
                </a:solidFill>
              </a:rPr>
            </a:br>
            <a:r>
              <a:rPr lang="ru-RU" sz="2400">
                <a:solidFill>
                  <a:srgbClr val="0000FF"/>
                </a:solidFill>
              </a:rPr>
              <a:t>- погибших около </a:t>
            </a:r>
            <a:r>
              <a:rPr lang="ru-RU" sz="2400" b="1">
                <a:solidFill>
                  <a:srgbClr val="0000FF"/>
                </a:solidFill>
              </a:rPr>
              <a:t>27 миллионов человек</a:t>
            </a:r>
            <a:r>
              <a:rPr lang="ru-RU" sz="2400">
                <a:solidFill>
                  <a:srgbClr val="0000FF"/>
                </a:solidFill>
              </a:rPr>
              <a:t/>
            </a:r>
            <a:br>
              <a:rPr lang="ru-RU" sz="2400">
                <a:solidFill>
                  <a:srgbClr val="0000FF"/>
                </a:solidFill>
              </a:rPr>
            </a:br>
            <a:r>
              <a:rPr lang="ru-RU" sz="2400">
                <a:solidFill>
                  <a:srgbClr val="0000FF"/>
                </a:solidFill>
              </a:rPr>
              <a:t>-разрушено </a:t>
            </a:r>
            <a:r>
              <a:rPr lang="ru-RU" sz="2400" b="1">
                <a:solidFill>
                  <a:srgbClr val="0000FF"/>
                </a:solidFill>
              </a:rPr>
              <a:t>1710</a:t>
            </a:r>
            <a:r>
              <a:rPr lang="ru-RU" sz="2400">
                <a:solidFill>
                  <a:srgbClr val="0000FF"/>
                </a:solidFill>
              </a:rPr>
              <a:t> городов и поселков </a:t>
            </a:r>
            <a:br>
              <a:rPr lang="ru-RU" sz="2400">
                <a:solidFill>
                  <a:srgbClr val="0000FF"/>
                </a:solidFill>
              </a:rPr>
            </a:br>
            <a:r>
              <a:rPr lang="ru-RU" sz="2400">
                <a:solidFill>
                  <a:srgbClr val="0000FF"/>
                </a:solidFill>
              </a:rPr>
              <a:t>-сожжено </a:t>
            </a:r>
            <a:r>
              <a:rPr lang="ru-RU" sz="2400" b="1">
                <a:solidFill>
                  <a:srgbClr val="0000FF"/>
                </a:solidFill>
              </a:rPr>
              <a:t>70 тысяч </a:t>
            </a:r>
            <a:r>
              <a:rPr lang="ru-RU" sz="2400">
                <a:solidFill>
                  <a:srgbClr val="0000FF"/>
                </a:solidFill>
              </a:rPr>
              <a:t>сел и деревень</a:t>
            </a:r>
            <a:br>
              <a:rPr lang="ru-RU" sz="2400">
                <a:solidFill>
                  <a:srgbClr val="0000FF"/>
                </a:solidFill>
              </a:rPr>
            </a:br>
            <a:r>
              <a:rPr lang="ru-RU" sz="2400">
                <a:solidFill>
                  <a:srgbClr val="0000FF"/>
                </a:solidFill>
              </a:rPr>
              <a:t>-остались без крова </a:t>
            </a:r>
            <a:r>
              <a:rPr lang="ru-RU" sz="2400" b="1">
                <a:solidFill>
                  <a:srgbClr val="0000FF"/>
                </a:solidFill>
              </a:rPr>
              <a:t>25 млн. </a:t>
            </a:r>
            <a:r>
              <a:rPr lang="ru-RU" sz="2400">
                <a:solidFill>
                  <a:srgbClr val="0000FF"/>
                </a:solidFill>
              </a:rPr>
              <a:t>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Архив 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0"/>
            <a:ext cx="33845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5" descr="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"/>
            <a:ext cx="36258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E:\анимация по темам\звезды аним\zvezdia-55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5908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E:\анимация по темам\звезды аним\zvezdia-55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0"/>
            <a:ext cx="14081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E:\анимация по темам\звезды аним\zvezdia-55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33975"/>
            <a:ext cx="1447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kapitulyacia_german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591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7" fill="hold"/>
                                        <p:tgtEl>
                                          <p:spTgt spid="389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1071563" y="620713"/>
            <a:ext cx="738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CC3300"/>
              </a:solidFill>
              <a:latin typeface="Boyarsky"/>
            </a:endParaRPr>
          </a:p>
        </p:txBody>
      </p:sp>
      <p:pic>
        <p:nvPicPr>
          <p:cNvPr id="35843" name="Picture 8" descr="chechenwa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16113"/>
            <a:ext cx="4572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 descr="а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450056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49275"/>
            <a:ext cx="904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508500"/>
            <a:ext cx="904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0" y="658336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9E4F00"/>
                </a:solidFill>
              </a:rPr>
              <a:t>34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684213" y="260350"/>
            <a:ext cx="6983412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Афганская война</a:t>
            </a:r>
          </a:p>
          <a:p>
            <a:r>
              <a:rPr lang="ru-RU" sz="2400">
                <a:solidFill>
                  <a:srgbClr val="0000CC"/>
                </a:solidFill>
              </a:rPr>
              <a:t> длилась</a:t>
            </a:r>
          </a:p>
          <a:p>
            <a:r>
              <a:rPr lang="ru-RU" sz="2400">
                <a:solidFill>
                  <a:srgbClr val="0000CC"/>
                </a:solidFill>
              </a:rPr>
              <a:t>С 25 декабря 1979 года</a:t>
            </a:r>
          </a:p>
          <a:p>
            <a:r>
              <a:rPr lang="ru-RU" sz="2400">
                <a:solidFill>
                  <a:srgbClr val="0000CC"/>
                </a:solidFill>
              </a:rPr>
              <a:t>  по</a:t>
            </a:r>
            <a:br>
              <a:rPr lang="ru-RU" sz="2400">
                <a:solidFill>
                  <a:srgbClr val="0000CC"/>
                </a:solidFill>
              </a:rPr>
            </a:br>
            <a:r>
              <a:rPr lang="ru-RU" sz="2400">
                <a:solidFill>
                  <a:srgbClr val="0000CC"/>
                </a:solidFill>
              </a:rPr>
              <a:t>15 февраля 1989 года</a:t>
            </a:r>
            <a:br>
              <a:rPr lang="ru-RU" sz="2400">
                <a:solidFill>
                  <a:srgbClr val="0000CC"/>
                </a:solidFill>
              </a:rPr>
            </a:br>
            <a:r>
              <a:rPr lang="ru-RU" sz="240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Домой !</a:t>
            </a:r>
          </a:p>
        </p:txBody>
      </p:sp>
      <p:pic>
        <p:nvPicPr>
          <p:cNvPr id="34819" name="Picture 3" descr="D:\Афганистан - ты боль моей души\8562dfb1a3630c5c8033bbdd06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57313"/>
            <a:ext cx="6559550" cy="4525962"/>
          </a:xfrm>
        </p:spPr>
      </p:pic>
      <p:pic>
        <p:nvPicPr>
          <p:cNvPr id="34820" name="Picture 2" descr="D:\Афганистан - ты боль моей души\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786313"/>
            <a:ext cx="301783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0" y="658336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9E4F00"/>
                </a:solidFill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Чечня – наша </a:t>
            </a:r>
            <a:b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</a:b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Boyarsky" pitchFamily="33" charset="0"/>
              </a:rPr>
              <a:t>боль и скорбь.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6868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628775"/>
            <a:ext cx="476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3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57563"/>
            <a:ext cx="4762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9" descr="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4313"/>
            <a:ext cx="4762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10" descr="untitl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2997200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0" y="658336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9E4F00"/>
                </a:solidFill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Герои наших дней – </a:t>
            </a:r>
            <a:b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защитники Отечества.</a:t>
            </a:r>
          </a:p>
        </p:txBody>
      </p:sp>
      <p:sp>
        <p:nvSpPr>
          <p:cNvPr id="30722" name="Text Box 8"/>
          <p:cNvSpPr txBox="1">
            <a:spLocks noChangeArrowheads="1"/>
          </p:cNvSpPr>
          <p:nvPr/>
        </p:nvSpPr>
        <p:spPr bwMode="auto">
          <a:xfrm>
            <a:off x="0" y="658336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9E4F00"/>
                </a:solidFill>
              </a:rPr>
              <a:t>42</a:t>
            </a:r>
          </a:p>
        </p:txBody>
      </p:sp>
      <p:pic>
        <p:nvPicPr>
          <p:cNvPr id="4" name="Picture 8" descr="Gordeev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00200"/>
            <a:ext cx="8280400" cy="5068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7450" y="692150"/>
            <a:ext cx="6400800" cy="11969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Достойны памяти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дедов и отцов.</a:t>
            </a:r>
          </a:p>
        </p:txBody>
      </p:sp>
      <p:pic>
        <p:nvPicPr>
          <p:cNvPr id="47108" name="Picture 10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48974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x_2082ab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773238"/>
            <a:ext cx="57531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0" y="658336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9E4F00"/>
                </a:solidFill>
              </a:rPr>
              <a:t>45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 (5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2700"/>
            <a:ext cx="9144001" cy="6859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900113" y="908050"/>
            <a:ext cx="77755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…Родная земля: она кормит нас хлебом, поит из своих родников, удивляет своей красотой. </a:t>
            </a:r>
          </a:p>
          <a:p>
            <a:r>
              <a:rPr lang="ru-RU" sz="3200"/>
              <a:t>Вот только защитить себя не может.</a:t>
            </a:r>
          </a:p>
          <a:p>
            <a:r>
              <a:rPr lang="ru-RU" sz="3200"/>
              <a:t>Обязанность защитить родную землю всегда лежала на тех, которые с рождения «обречены на подвиг»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1319007391_image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46434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 descr="99db5064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0"/>
            <a:ext cx="50403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571875"/>
            <a:ext cx="5643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543300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827088" y="620713"/>
            <a:ext cx="7345362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>
                <a:solidFill>
                  <a:srgbClr val="0000CC"/>
                </a:solidFill>
              </a:rPr>
              <a:t>С древних времен</a:t>
            </a:r>
          </a:p>
          <a:p>
            <a:pPr algn="ctr">
              <a:spcBef>
                <a:spcPct val="20000"/>
              </a:spcBef>
            </a:pPr>
            <a:r>
              <a:rPr lang="ru-RU" sz="4000">
                <a:solidFill>
                  <a:srgbClr val="0000CC"/>
                </a:solidFill>
              </a:rPr>
              <a:t> славился</a:t>
            </a:r>
          </a:p>
          <a:p>
            <a:pPr algn="ctr">
              <a:spcBef>
                <a:spcPct val="20000"/>
              </a:spcBef>
            </a:pPr>
            <a:r>
              <a:rPr lang="ru-RU" sz="4000">
                <a:solidFill>
                  <a:srgbClr val="0000CC"/>
                </a:solidFill>
              </a:rPr>
              <a:t> русский народ храбростью,</a:t>
            </a:r>
          </a:p>
          <a:p>
            <a:pPr algn="ctr">
              <a:spcBef>
                <a:spcPct val="20000"/>
              </a:spcBef>
            </a:pPr>
            <a:r>
              <a:rPr lang="ru-RU" sz="4000">
                <a:solidFill>
                  <a:srgbClr val="0000CC"/>
                </a:solidFill>
              </a:rPr>
              <a:t> героизмом,</a:t>
            </a:r>
          </a:p>
          <a:p>
            <a:pPr algn="ctr">
              <a:spcBef>
                <a:spcPct val="20000"/>
              </a:spcBef>
            </a:pPr>
            <a:r>
              <a:rPr lang="ru-RU" sz="4000">
                <a:solidFill>
                  <a:srgbClr val="0000CC"/>
                </a:solidFill>
              </a:rPr>
              <a:t> любовью к своей Родине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аздники\9 МАЯ\рис победа\iCAFTQ0P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23622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праздники\9 МАЯ\рис победа\в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373438"/>
            <a:ext cx="23431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524000" y="1143000"/>
            <a:ext cx="7086600" cy="1143000"/>
          </a:xfrm>
        </p:spPr>
        <p:txBody>
          <a:bodyPr/>
          <a:lstStyle/>
          <a:p>
            <a:pPr eaLnBrk="1" hangingPunct="1"/>
            <a:r>
              <a:rPr lang="ru-RU" sz="9600" smtClean="0"/>
              <a:t>    </a:t>
            </a:r>
            <a:r>
              <a:rPr lang="en-US" sz="9600" b="1" smtClean="0">
                <a:solidFill>
                  <a:schemeClr val="tx1"/>
                </a:solidFill>
              </a:rPr>
              <a:t>22</a:t>
            </a:r>
            <a:r>
              <a:rPr lang="ru-RU" sz="9600" b="1" smtClean="0">
                <a:solidFill>
                  <a:schemeClr val="tx1"/>
                </a:solidFill>
              </a:rPr>
              <a:t> июня</a:t>
            </a:r>
            <a:br>
              <a:rPr lang="ru-RU" sz="9600" b="1" smtClean="0">
                <a:solidFill>
                  <a:schemeClr val="tx1"/>
                </a:solidFill>
              </a:rPr>
            </a:br>
            <a:r>
              <a:rPr lang="ru-RU" sz="9600" b="1" smtClean="0">
                <a:solidFill>
                  <a:schemeClr val="tx1"/>
                </a:solidFill>
              </a:rPr>
              <a:t>    1941 год</a:t>
            </a:r>
          </a:p>
        </p:txBody>
      </p:sp>
      <p:pic>
        <p:nvPicPr>
          <p:cNvPr id="16388" name="Picture 5" descr="E:\анимация по темам\аним линии.рамки\liniia-115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44100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E:\анимация по темам\аним линии.рамки\liniia-115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4800600"/>
            <a:ext cx="2733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E:\анимация по темам\аним линии.рамки\liniia-115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983288"/>
            <a:ext cx="20574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nachalo_voiny_levit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84213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Yuriy_Levitan_-_Nachalo_voyny_muzofon.co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59788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8064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2785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924800" cy="14620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3600" b="1" i="1" smtClean="0"/>
              <a:t>Тогда никто еще не знал, что        впереди                              войны…</a:t>
            </a:r>
            <a:r>
              <a:rPr lang="ru-RU" sz="3600" b="1" i="1" smtClean="0">
                <a:solidFill>
                  <a:srgbClr val="FFFFCC"/>
                </a:solidFill>
              </a:rPr>
              <a:t>  </a:t>
            </a:r>
          </a:p>
        </p:txBody>
      </p:sp>
      <p:pic>
        <p:nvPicPr>
          <p:cNvPr id="10245" name="Picture 5" descr="Здравствуй, папа! 19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2667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запись добровольцев июнь 19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14800"/>
            <a:ext cx="286226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провожает мать сына 19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71600"/>
            <a:ext cx="27305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895600"/>
            <a:ext cx="2487613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5075" y="536575"/>
            <a:ext cx="41767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Заменил от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444625"/>
            <a:ext cx="2773363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ria070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89363"/>
            <a:ext cx="30718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Содержимое 3" descr="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1517650"/>
            <a:ext cx="276225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Содержимое 3" descr="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1484313"/>
            <a:ext cx="276225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Содержимое 3" descr="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1484313"/>
            <a:ext cx="276225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916238" y="692150"/>
            <a:ext cx="35274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CC"/>
                </a:solidFill>
              </a:rPr>
              <a:t>Фашизм</a:t>
            </a:r>
          </a:p>
          <a:p>
            <a:pPr algn="ctr"/>
            <a:r>
              <a:rPr lang="ru-RU" sz="4000">
                <a:solidFill>
                  <a:srgbClr val="0000CC"/>
                </a:solidFill>
              </a:rPr>
              <a:t> не щадил</a:t>
            </a:r>
          </a:p>
          <a:p>
            <a:pPr algn="ctr"/>
            <a:r>
              <a:rPr lang="ru-RU" sz="4000">
                <a:solidFill>
                  <a:srgbClr val="0000CC"/>
                </a:solidFill>
              </a:rPr>
              <a:t> ни женщин,</a:t>
            </a:r>
          </a:p>
          <a:p>
            <a:pPr algn="ctr"/>
            <a:r>
              <a:rPr lang="ru-RU" sz="4000">
                <a:solidFill>
                  <a:srgbClr val="0000CC"/>
                </a:solidFill>
              </a:rPr>
              <a:t>ни стариков,</a:t>
            </a:r>
          </a:p>
          <a:p>
            <a:pPr algn="ctr"/>
            <a:r>
              <a:rPr lang="ru-RU" sz="4000">
                <a:solidFill>
                  <a:srgbClr val="0000CC"/>
                </a:solidFill>
              </a:rPr>
              <a:t> ни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2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92003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Битва на Курской дуге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916113"/>
            <a:ext cx="3706812" cy="4941887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624388" y="2297113"/>
            <a:ext cx="41957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A50021"/>
                </a:solidFill>
              </a:rPr>
              <a:t>5 июля 1943 года – </a:t>
            </a:r>
          </a:p>
          <a:p>
            <a:r>
              <a:rPr lang="ru-RU" sz="3600" b="1">
                <a:solidFill>
                  <a:srgbClr val="A50021"/>
                </a:solidFill>
              </a:rPr>
              <a:t>27 января 1944 года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323850" y="0"/>
            <a:ext cx="9467850" cy="6858000"/>
          </a:xfrm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400425" y="107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1381442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solidFill>
                  <a:srgbClr val="0000CC"/>
                </a:solidFill>
              </a:rPr>
              <a:t>В июле 1943 года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solidFill>
                  <a:srgbClr val="0000CC"/>
                </a:solidFill>
              </a:rPr>
              <a:t> в районе села Прохоровка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solidFill>
                  <a:srgbClr val="0000CC"/>
                </a:solidFill>
              </a:rPr>
              <a:t> произошло одно из величайших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solidFill>
                  <a:srgbClr val="0000CC"/>
                </a:solidFill>
              </a:rPr>
              <a:t> танковых сражений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solidFill>
                  <a:srgbClr val="0000CC"/>
                </a:solidFill>
              </a:rPr>
              <a:t> Великой Отечественной войны.</a:t>
            </a:r>
          </a:p>
          <a:p>
            <a:endParaRPr lang="ru-RU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лгородская область. Прохоровский район. Прохоровка. Прохоровское поле. Звонница. Фотограф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213100"/>
            <a:ext cx="56515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" name="fullResImage" descr="http://www.turinfo.ru/images/content/1_214b9784d7304de22e68541b3d94ec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ulikovo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0" y="6583363"/>
            <a:ext cx="468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9E4F00"/>
                </a:solidFill>
              </a:rPr>
              <a:t>15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4192588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042988" y="765175"/>
            <a:ext cx="74898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ru-RU" sz="2400" b="1">
                <a:solidFill>
                  <a:srgbClr val="0000CC"/>
                </a:solidFill>
              </a:rPr>
              <a:t>О поле, поле – кровушка России, 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Тяжелый клин ее святой земли. 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Кто мог тогда предугадать такое? 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Что станет это поле вдруг равно 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Победной славе поля Куликова 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И мужеству полей Бородино. 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Кто знал тогда, 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Какую вражью силу 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Переломает Русская земля?-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Что третьим полем назовут России</a:t>
            </a:r>
            <a:br>
              <a:rPr lang="ru-RU" sz="2400" b="1">
                <a:solidFill>
                  <a:srgbClr val="0000CC"/>
                </a:solidFill>
              </a:rPr>
            </a:br>
            <a:r>
              <a:rPr lang="ru-RU" sz="2400" b="1">
                <a:solidFill>
                  <a:srgbClr val="0000CC"/>
                </a:solidFill>
              </a:rPr>
              <a:t>Вот эти черноземные поля</a:t>
            </a:r>
          </a:p>
          <a:p>
            <a:endParaRPr lang="ru-RU" sz="24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224</Words>
  <Application>Microsoft Office PowerPoint</Application>
  <PresentationFormat>Экран (4:3)</PresentationFormat>
  <Paragraphs>48</Paragraphs>
  <Slides>17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Corsiva</vt:lpstr>
      <vt:lpstr>Boyarsky</vt:lpstr>
      <vt:lpstr>Times New Roman</vt:lpstr>
      <vt:lpstr>Оформление по умолчанию</vt:lpstr>
      <vt:lpstr>Слайд 1</vt:lpstr>
      <vt:lpstr>Слайд 2</vt:lpstr>
      <vt:lpstr>Слайд 3</vt:lpstr>
      <vt:lpstr>    22 июня     1941 год</vt:lpstr>
      <vt:lpstr>Тогда никто еще не знал, что        впереди                              войны…  </vt:lpstr>
      <vt:lpstr>Слайд 6</vt:lpstr>
      <vt:lpstr>Слайд 7</vt:lpstr>
      <vt:lpstr>Слайд 8</vt:lpstr>
      <vt:lpstr>Слайд 9</vt:lpstr>
      <vt:lpstr>Салют Победы</vt:lpstr>
      <vt:lpstr>Слайд 11</vt:lpstr>
      <vt:lpstr>Слайд 12</vt:lpstr>
      <vt:lpstr>Слайд 13</vt:lpstr>
      <vt:lpstr>Домой !</vt:lpstr>
      <vt:lpstr>Чечня – наша  боль и скорбь.</vt:lpstr>
      <vt:lpstr>Герои наших дней –  защитники Отечества.</vt:lpstr>
      <vt:lpstr>Слайд 17</vt:lpstr>
    </vt:vector>
  </TitlesOfParts>
  <Company>CLR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dc:creator>Учитель</dc:creator>
  <cp:lastModifiedBy>Admin</cp:lastModifiedBy>
  <cp:revision>50</cp:revision>
  <dcterms:created xsi:type="dcterms:W3CDTF">2008-03-26T06:54:36Z</dcterms:created>
  <dcterms:modified xsi:type="dcterms:W3CDTF">2013-12-27T18:22:55Z</dcterms:modified>
</cp:coreProperties>
</file>