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D592-5E5B-4B42-BBA7-E8512B64012A}" type="datetimeFigureOut">
              <a:rPr lang="ru-RU" smtClean="0"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0EF3F-C091-4EEE-A035-5FE266B8D4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АППЛИКАЦИЯ ИЗ ОСЕННИХ ЛИСТЬЕ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ИЗО в 5 классе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0b0d0bfd0bfd0bbd0b8d0bad0b0d186d0b8d18f-d0b8d0b7-d0bbd0b8d181d182d18cd0b5d0b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83644"/>
            <a:ext cx="3816177" cy="5456777"/>
          </a:xfrm>
          <a:prstGeom prst="rect">
            <a:avLst/>
          </a:prstGeom>
          <a:noFill/>
        </p:spPr>
      </p:pic>
      <p:pic>
        <p:nvPicPr>
          <p:cNvPr id="27652" name="Picture 4" descr="d0b0d0bfd0bfd0bbd0b8d0bad0b0d186d0b8d18f-d0b8d0b7-d0bbd0b8d181d182d18cd0b5d0b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3391" y="-20721"/>
            <a:ext cx="4810609" cy="6878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0b0d0bfd0bfd0bbd0b8d0bad0b0d186d0b8d18f-d0b8d0b7-d0bbd0b8d181d182d18cd0b5d0b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946832" cy="5643602"/>
          </a:xfrm>
          <a:prstGeom prst="rect">
            <a:avLst/>
          </a:prstGeom>
          <a:noFill/>
        </p:spPr>
      </p:pic>
      <p:pic>
        <p:nvPicPr>
          <p:cNvPr id="28676" name="Picture 4" descr="d0b0d0bfd0bfd0bbd0b8d0bad0b0d186d0b8d18f-d0b8d0b7-d0bbd0b8d181d182d18cd0b5d0b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-51433"/>
            <a:ext cx="4832086" cy="6909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0b0d0bfd0bfd0bbd0b8d0bad0b0d186d0b8d18f-d0b8d0b7-d0bbd0b8d181d182d18cd0b5d0b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3714776" cy="5311783"/>
          </a:xfrm>
          <a:prstGeom prst="rect">
            <a:avLst/>
          </a:prstGeom>
          <a:noFill/>
        </p:spPr>
      </p:pic>
      <p:pic>
        <p:nvPicPr>
          <p:cNvPr id="29700" name="Picture 4" descr="d0b0d0bfd0bfd0bbd0b8d0bad0b0d186d0b8d18f-d0b8d0b7-d0bbd0b8d181d182d18cd0b5d0b29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695" y="0"/>
            <a:ext cx="4800305" cy="6863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0b0d0bfd0bfd0bbd0b8d0bad0b0d186d0b8d18f-d0b8d0b7-d0bbd0b8d181d182d18cd0b5d0b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3894618" cy="5568941"/>
          </a:xfrm>
          <a:prstGeom prst="rect">
            <a:avLst/>
          </a:prstGeom>
          <a:noFill/>
        </p:spPr>
      </p:pic>
      <p:pic>
        <p:nvPicPr>
          <p:cNvPr id="30724" name="Picture 4" descr="d0b0d0bfd0bfd0bbd0b8d0bad0b0d186d0b8d18f-d0b8d0b7-d0bbd0b8d181d182d18cd0b5d0b2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961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0b0d0bfd0bfd0bbd0b8d0bad0b0d186d0b8d18f-d0b8d0b7-d0bbd0b8d181d182d18cd0b5d0b2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04"/>
            <a:ext cx="3746993" cy="5357850"/>
          </a:xfrm>
          <a:prstGeom prst="rect">
            <a:avLst/>
          </a:prstGeom>
          <a:noFill/>
        </p:spPr>
      </p:pic>
      <p:pic>
        <p:nvPicPr>
          <p:cNvPr id="31748" name="Picture 4" descr="d0b0d0bfd0bfd0bbd0b8d0bad0b0d186d0b8d18f-d0b8d0b7-d0bbd0b8d181d182d18cd0b5d0b2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6843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0b0d0bfd0bfd0bbd0b8d0bad0b0d186d0b8d18f-d0b8d0b7-d0bbd0b8d181d182d18cd0b5d0b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-39922"/>
            <a:ext cx="4857753" cy="6946134"/>
          </a:xfrm>
          <a:prstGeom prst="rect">
            <a:avLst/>
          </a:prstGeom>
          <a:noFill/>
        </p:spPr>
      </p:pic>
      <p:pic>
        <p:nvPicPr>
          <p:cNvPr id="32772" name="Picture 4" descr="d0b0d0bfd0bfd0bbd0b8d0bad0b0d186d0b8d18f-d0b8d0b7-d0bbd0b8d181d182d18cd0b5d0b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3994538" cy="5711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Подготовка  природного материала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Чтобы сохранить  собранные богатства природы, их следует засушить.</a:t>
            </a:r>
          </a:p>
          <a:p>
            <a:r>
              <a:rPr lang="ru-RU" dirty="0"/>
              <a:t>Листья подбираются листок к листочку и высушиваются в старых журналах. При необходимости  листья можно разгладить горячим  утюгом.</a:t>
            </a:r>
          </a:p>
          <a:p>
            <a:r>
              <a:rPr lang="ru-RU" dirty="0"/>
              <a:t>Семена разных растений: крылатки клёна и ясеня, арбуза, тыквы, дыни, подсолнуха, косточки фруктов, – промываются и высушиваются, а затем сортируются по картонным  коробочкам.</a:t>
            </a:r>
          </a:p>
          <a:p>
            <a:r>
              <a:rPr lang="ru-RU" dirty="0"/>
              <a:t>Камешки и ракушки промываются, сушатся и при желании покрываются лаком или акриловой  краской.</a:t>
            </a:r>
          </a:p>
          <a:p>
            <a:r>
              <a:rPr lang="ru-RU" dirty="0"/>
              <a:t>Яичная скорлупа промывается и сушится.</a:t>
            </a:r>
          </a:p>
          <a:p>
            <a:r>
              <a:rPr lang="ru-RU" dirty="0"/>
              <a:t>Тополиный пух  очищается от </a:t>
            </a:r>
            <a:r>
              <a:rPr lang="ru-RU" dirty="0" err="1"/>
              <a:t>мусоринок</a:t>
            </a:r>
            <a:r>
              <a:rPr lang="ru-RU" dirty="0"/>
              <a:t>, листвы и пыли с помощью вычесывания.</a:t>
            </a:r>
          </a:p>
          <a:p>
            <a:r>
              <a:rPr lang="ru-RU" dirty="0"/>
              <a:t>Просушенные сокровища  раскладываются по видам, размерам и  хранятся в «дышащих» ёмкостях: бумажных пакетиках, картонных коробках, деревянных ящиках.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Как сушить листья</a:t>
            </a:r>
          </a:p>
        </p:txBody>
      </p:sp>
      <p:pic>
        <p:nvPicPr>
          <p:cNvPr id="1026" name="Picture 2" descr="C:\Documents and Settings\Admin\Рабочий стол\appl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16444"/>
            <a:ext cx="6643734" cy="4849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Оборудование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На занятиях аппликацией из природного материала понадобится:</a:t>
            </a:r>
          </a:p>
          <a:p>
            <a:r>
              <a:rPr lang="ru-RU" dirty="0"/>
              <a:t>1. Основа аппликации делается из картона, альбомных листов, бархатной или цветной бумаги.</a:t>
            </a:r>
          </a:p>
          <a:p>
            <a:r>
              <a:rPr lang="ru-RU" dirty="0"/>
              <a:t>2. Клей ПВА, тонкая кисточка для клея, подставка для кисточки.</a:t>
            </a:r>
          </a:p>
          <a:p>
            <a:r>
              <a:rPr lang="ru-RU" dirty="0"/>
              <a:t>3. Ножницы, чтобы вырезать детали.</a:t>
            </a:r>
          </a:p>
          <a:p>
            <a:r>
              <a:rPr lang="ru-RU" dirty="0"/>
              <a:t>4. Чашка с водой, чтобы в случае необходимости можно было смочить пальчик и осторожно поддеть ломкий сухой лист или мелкую деталь.</a:t>
            </a:r>
          </a:p>
          <a:p>
            <a:r>
              <a:rPr lang="ru-RU" dirty="0"/>
              <a:t>5. Для оформления работы – немного пластилина.</a:t>
            </a:r>
          </a:p>
          <a:p>
            <a:r>
              <a:rPr lang="ru-RU" dirty="0"/>
              <a:t>6. Бумажные салфетки для того, чтобы накрыть ими свежую аппликацию и придавить грузом.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Виды аппликаций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Накладная аппликация. </a:t>
            </a:r>
            <a:r>
              <a:rPr lang="ru-RU" dirty="0"/>
              <a:t>Попробуйте начать работу с придумывания картинок, не </a:t>
            </a:r>
            <a:r>
              <a:rPr lang="ru-RU" dirty="0" err="1"/>
              <a:t>требущих</a:t>
            </a:r>
            <a:r>
              <a:rPr lang="ru-RU" dirty="0"/>
              <a:t> вырезания из листьев никаких деталей, а создаваемых с помощью наложения листьев. Таких картинок можно придумать очень много: бабочки, грибочки, цыплята и другие птички... Недостающие элементы можно пририсовать фломастером или сделать из других природных материалов.</a:t>
            </a:r>
          </a:p>
          <a:p>
            <a:r>
              <a:rPr lang="ru-RU" dirty="0"/>
              <a:t>Наловчившись на простых картинках, дети могут начать придумывать многоярусные изображения. В этой технике листочки наклеивают друг на друга слоями. Аппликация получится яркой и веселой, если листочки будут отличаться по цвету.</a:t>
            </a:r>
          </a:p>
          <a:p>
            <a:r>
              <a:rPr lang="ru-RU" b="1" dirty="0"/>
              <a:t>Силуэтная аппликация.</a:t>
            </a:r>
            <a:r>
              <a:rPr lang="ru-RU" dirty="0"/>
              <a:t> В этом виде аппликации лишние части листочка отрезаются, чтобы получилось именно то, что задумал маленький художник.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Виды аппликаций</a:t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Модульная аппликация (мозаика). </a:t>
            </a:r>
            <a:r>
              <a:rPr lang="ru-RU" dirty="0"/>
              <a:t>С помощью этой техники картинка создается путем наклеивания множества одинаковых или близких по форме и размеру листочков (или, например, семян клена). Так можно сделать чешую рыбки, хвост петушка или жар-птицы.</a:t>
            </a:r>
          </a:p>
          <a:p>
            <a:r>
              <a:rPr lang="ru-RU" b="1" dirty="0"/>
              <a:t>Симметричная аппликация. </a:t>
            </a:r>
            <a:r>
              <a:rPr lang="ru-RU" dirty="0"/>
              <a:t>Используется для создания отдельных образов или целых картин, имеющих симметричное строение, а также для получения двух совершенно одинаковых изображений (например, отражение в воде). Для этого нужно подбирать похожие листочки, чтобы получить изображение с его «отражением» или симметричное само по себе («Бабочка», «Стрекоза», «Пейзаж с озером», «Лодочка на реке»).</a:t>
            </a:r>
          </a:p>
          <a:p>
            <a:r>
              <a:rPr lang="ru-RU" b="1" dirty="0"/>
              <a:t>Ленточная аппликация</a:t>
            </a:r>
            <a:r>
              <a:rPr lang="ru-RU" dirty="0"/>
              <a:t> - разновидность симметричной аппликации. Ее отличие в том, что она позволяет получить не одно или два, а много одинаковых изображений - орнаментов. Получаются целые «хороводы» деревьев, цветов, грибов, бабочек и т. 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Представляем вам идеи для аппликаций из осенних листьев:</a:t>
            </a:r>
            <a:endParaRPr lang="ru-RU" dirty="0"/>
          </a:p>
        </p:txBody>
      </p:sp>
      <p:pic>
        <p:nvPicPr>
          <p:cNvPr id="23554" name="Picture 2" descr="appl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5567959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0b0d0bfd0bfd0bbd0b8d0bad0b0d186d0b8d18f-d0b8d0b7-d0bbd0b8d181d182d18cd0b5d0b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246591" cy="6072230"/>
          </a:xfrm>
          <a:prstGeom prst="rect">
            <a:avLst/>
          </a:prstGeom>
          <a:noFill/>
        </p:spPr>
      </p:pic>
      <p:pic>
        <p:nvPicPr>
          <p:cNvPr id="25604" name="Picture 4" descr="d0b0d0bfd0bfd0bbd0b8d0bad0b0d186d0b8d18f-d0b8d0b7-d0bbd0b8d181d182d18cd0b5d0b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38619"/>
            <a:ext cx="4239588" cy="6062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0b0d0bfd0bfd0bbd0b8d0bad0b0d186d0b8d18f-d0b8d0b7-d0bbd0b8d181d182d18cd0b5d0b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4080451" cy="5834664"/>
          </a:xfrm>
          <a:prstGeom prst="rect">
            <a:avLst/>
          </a:prstGeom>
          <a:noFill/>
        </p:spPr>
      </p:pic>
      <p:pic>
        <p:nvPicPr>
          <p:cNvPr id="26628" name="Picture 4" descr="d0b0d0bfd0bfd0bbd0b8d0bad0b0d186d0b8d18f-d0b8d0b7-d0bbd0b8d181d182d18cd0b5d0b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00042"/>
            <a:ext cx="4071966" cy="5822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АППЛИКАЦИЯ ИЗ ОСЕННИХ ЛИСТЬЕ</vt:lpstr>
      <vt:lpstr>Подготовка  природного материала</vt:lpstr>
      <vt:lpstr>Как сушить листья</vt:lpstr>
      <vt:lpstr>Оборудование</vt:lpstr>
      <vt:lpstr>Виды аппликаций</vt:lpstr>
      <vt:lpstr>Виды аппликаций </vt:lpstr>
      <vt:lpstr>Представляем вам идеи для аппликаций из осенних листьев: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АППЛИКАЦИЯ ИЗ ОСЕННИХ ЛИСТЬЕ</dc:title>
  <dc:creator>Admin</dc:creator>
  <cp:lastModifiedBy>Sistem</cp:lastModifiedBy>
  <cp:revision>9</cp:revision>
  <dcterms:created xsi:type="dcterms:W3CDTF">2011-10-08T18:44:10Z</dcterms:created>
  <dcterms:modified xsi:type="dcterms:W3CDTF">2014-08-14T13:23:35Z</dcterms:modified>
</cp:coreProperties>
</file>