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729F-351C-4B33-906B-91C0A609304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2508-3AA7-4F5D-BB8F-4B549604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729F-351C-4B33-906B-91C0A609304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2508-3AA7-4F5D-BB8F-4B549604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729F-351C-4B33-906B-91C0A609304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2508-3AA7-4F5D-BB8F-4B549604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729F-351C-4B33-906B-91C0A609304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2508-3AA7-4F5D-BB8F-4B549604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729F-351C-4B33-906B-91C0A609304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2508-3AA7-4F5D-BB8F-4B549604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729F-351C-4B33-906B-91C0A609304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2508-3AA7-4F5D-BB8F-4B549604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729F-351C-4B33-906B-91C0A609304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2508-3AA7-4F5D-BB8F-4B549604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729F-351C-4B33-906B-91C0A609304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2508-3AA7-4F5D-BB8F-4B549604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729F-351C-4B33-906B-91C0A609304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2508-3AA7-4F5D-BB8F-4B549604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729F-351C-4B33-906B-91C0A609304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2508-3AA7-4F5D-BB8F-4B549604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729F-351C-4B33-906B-91C0A609304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E02508-3AA7-4F5D-BB8F-4B549604A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76729F-351C-4B33-906B-91C0A609304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E02508-3AA7-4F5D-BB8F-4B549604AF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Химия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Как Менделеев открыл периодический закон?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168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Широко распространена легенда, что мысль о периодической таблице химических элементов пришла к Менделееву во сне. Однажды его спросили, так ли это, на что учёный ответил: «Я над ней, может быть, двадцать лет думал, а вы думаете: сидел и вдруг… готово»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77072"/>
            <a:ext cx="2104628" cy="210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32656"/>
            <a:ext cx="4182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Интересное свойство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68760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IV веке до нашей эры войска Александра Македонского вторглись в Индию. На берегах реки Инд в войсках разразилась эпидемия желудочно-кишечных заболеваний, которая. как ни странно, не затронула ни одного военачальника. Оказалось, что простые воины пользовались оловянной посудой, а их командиры именно этой. Тогда и вспомнили, что персидский Царь Кир II Великий во время военных походов приказывал хранить питьевую воду в сосудах из этого металла.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5699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59492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Серебро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6064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Веселящий газ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2736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Американский химик Джеймс </a:t>
            </a:r>
            <a:r>
              <a:rPr lang="ru-RU" dirty="0" err="1" smtClean="0"/>
              <a:t>Вудхауз</a:t>
            </a:r>
            <a:r>
              <a:rPr lang="ru-RU" dirty="0" smtClean="0"/>
              <a:t> в 1800 году изучал взаимодействие серы с нагретым раствором нитрита натрия NaNO2 в </a:t>
            </a:r>
            <a:r>
              <a:rPr lang="ru-RU" dirty="0" err="1" smtClean="0"/>
              <a:t>формамиде</a:t>
            </a:r>
            <a:r>
              <a:rPr lang="ru-RU" dirty="0" smtClean="0"/>
              <a:t> HCONH2. Внезапно началась бурная реакция с выделением газа со слабым приятным запахом. </a:t>
            </a:r>
            <a:r>
              <a:rPr lang="ru-RU" dirty="0" err="1" smtClean="0"/>
              <a:t>Вудхаузу</a:t>
            </a:r>
            <a:r>
              <a:rPr lang="ru-RU" dirty="0" smtClean="0"/>
              <a:t> вдруг стало весело, и он пустился в пляс, распевая песни. На другой день, вернувшись в лабораторию, он обнаружил в колбе, где шёл опыт, кристаллы тиосульфата Na2S2O3. Почти в то самое время английский химик </a:t>
            </a:r>
            <a:r>
              <a:rPr lang="ru-RU" dirty="0" err="1" smtClean="0"/>
              <a:t>Гемфри</a:t>
            </a:r>
            <a:r>
              <a:rPr lang="ru-RU" dirty="0" smtClean="0"/>
              <a:t> Дэви проводил термическое разложение нитрата аммония NH4NO3. Как потом он вспоминал, помощник слишком близко наклонился к установке и несколько раз вдохнул газ с приятным запахом, выходивший из реторты. Вдруг помощник разразился беспричинным смехом, а потом свалился в углу комнаты и тут же заснул.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388" y="4437112"/>
            <a:ext cx="355461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544522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NH4NO3=</a:t>
            </a:r>
            <a:r>
              <a:rPr lang="en-US" dirty="0" smtClean="0">
                <a:solidFill>
                  <a:srgbClr val="FF0000"/>
                </a:solidFill>
              </a:rPr>
              <a:t>N2O</a:t>
            </a:r>
            <a:r>
              <a:rPr lang="en-US" dirty="0" smtClean="0"/>
              <a:t>+2H2O</a:t>
            </a:r>
            <a:endParaRPr lang="ru-RU" dirty="0" smtClean="0"/>
          </a:p>
          <a:p>
            <a:r>
              <a:rPr lang="ru-RU" dirty="0" smtClean="0"/>
              <a:t>Оксид азота </a:t>
            </a:r>
            <a:r>
              <a:rPr lang="en-US" dirty="0" smtClean="0"/>
              <a:t>(I)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80728"/>
            <a:ext cx="3612040" cy="262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03648" y="33265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</a:t>
            </a:r>
            <a:r>
              <a:rPr lang="ru-RU" sz="3200" dirty="0" smtClean="0"/>
              <a:t>Взрывчатое вещество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653352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Нитрид </a:t>
            </a:r>
            <a:r>
              <a:rPr lang="ru-RU" dirty="0" err="1" smtClean="0"/>
              <a:t>трииода</a:t>
            </a:r>
            <a:r>
              <a:rPr lang="ru-RU" dirty="0" smtClean="0"/>
              <a:t> (</a:t>
            </a:r>
            <a:r>
              <a:rPr lang="en-US" dirty="0" smtClean="0"/>
              <a:t>NI3</a:t>
            </a:r>
            <a:r>
              <a:rPr lang="ru-RU" dirty="0" smtClean="0"/>
              <a:t>)является очень неустойчивым </a:t>
            </a:r>
          </a:p>
          <a:p>
            <a:r>
              <a:rPr lang="ru-RU" dirty="0"/>
              <a:t>и</a:t>
            </a:r>
            <a:r>
              <a:rPr lang="ru-RU" dirty="0" smtClean="0"/>
              <a:t> очень опасным взрывчатом веществом, которое</a:t>
            </a:r>
          </a:p>
          <a:p>
            <a:r>
              <a:rPr lang="ru-RU" dirty="0"/>
              <a:t>м</a:t>
            </a:r>
            <a:r>
              <a:rPr lang="ru-RU" dirty="0" smtClean="0"/>
              <a:t>ожет </a:t>
            </a:r>
            <a:r>
              <a:rPr lang="ru-RU" dirty="0" err="1" smtClean="0"/>
              <a:t>сдетонировать</a:t>
            </a:r>
            <a:r>
              <a:rPr lang="ru-RU" dirty="0" smtClean="0"/>
              <a:t> при повышение </a:t>
            </a:r>
          </a:p>
          <a:p>
            <a:r>
              <a:rPr lang="ru-RU" dirty="0"/>
              <a:t>т</a:t>
            </a:r>
            <a:r>
              <a:rPr lang="ru-RU" dirty="0" smtClean="0"/>
              <a:t>емпературы или, если на него сядет муха.</a:t>
            </a:r>
          </a:p>
          <a:p>
            <a:endParaRPr lang="ru-RU" dirty="0"/>
          </a:p>
          <a:p>
            <a:r>
              <a:rPr lang="ru-RU" dirty="0" smtClean="0"/>
              <a:t>В тоже время его очень легко получить в домашних условиях</a:t>
            </a:r>
          </a:p>
          <a:p>
            <a:r>
              <a:rPr lang="ru-RU" dirty="0"/>
              <a:t>и</a:t>
            </a:r>
            <a:r>
              <a:rPr lang="ru-RU" dirty="0" smtClean="0"/>
              <a:t>з подручных средств, которые находятся в аптечке </a:t>
            </a:r>
          </a:p>
          <a:p>
            <a:r>
              <a:rPr lang="ru-RU" dirty="0"/>
              <a:t>п</a:t>
            </a:r>
            <a:r>
              <a:rPr lang="ru-RU" dirty="0" smtClean="0"/>
              <a:t>очти в каждом доме.</a:t>
            </a:r>
          </a:p>
          <a:p>
            <a:endParaRPr lang="ru-RU" dirty="0"/>
          </a:p>
          <a:p>
            <a:r>
              <a:rPr lang="ru-RU" dirty="0" smtClean="0"/>
              <a:t>Назовите эти два вещества.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5373216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Получают взаимодействием водного раствора аммиака (нашатырный спирт) и спиртового раствора </a:t>
            </a:r>
            <a:r>
              <a:rPr lang="ru-RU" dirty="0" err="1" smtClean="0"/>
              <a:t>иода</a:t>
            </a:r>
            <a:r>
              <a:rPr lang="ru-RU" dirty="0" smtClean="0"/>
              <a:t> в соотношении 1:2.</a:t>
            </a:r>
          </a:p>
          <a:p>
            <a:r>
              <a:rPr lang="ru-RU" dirty="0" smtClean="0"/>
              <a:t>                                    </a:t>
            </a:r>
            <a:r>
              <a:rPr lang="ru-RU" dirty="0" smtClean="0">
                <a:latin typeface="+mj-lt"/>
              </a:rPr>
              <a:t>3</a:t>
            </a:r>
            <a:r>
              <a:rPr lang="en-US" dirty="0" smtClean="0"/>
              <a:t>I2 + </a:t>
            </a:r>
            <a:r>
              <a:rPr lang="ru-RU" dirty="0" smtClean="0">
                <a:latin typeface="+mj-lt"/>
              </a:rPr>
              <a:t>5</a:t>
            </a:r>
            <a:r>
              <a:rPr lang="en-US" dirty="0" smtClean="0"/>
              <a:t>NH3 → </a:t>
            </a:r>
            <a:r>
              <a:rPr lang="ru-RU" dirty="0">
                <a:latin typeface="+mj-lt"/>
              </a:rPr>
              <a:t>3</a:t>
            </a:r>
            <a:r>
              <a:rPr lang="en-US" dirty="0" smtClean="0"/>
              <a:t>NH4I + NH3•NI3↓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0466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Самый крепкий в мире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764704"/>
            <a:ext cx="1714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2564904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Именно этот </a:t>
            </a:r>
            <a:r>
              <a:rPr lang="ru-RU" dirty="0"/>
              <a:t>д</a:t>
            </a:r>
            <a:r>
              <a:rPr lang="ru-RU" dirty="0" smtClean="0"/>
              <a:t>рагоценный камень( его строение показано на рисунке) является самым крепким веществом известным человеку. Назовите его.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933056"/>
            <a:ext cx="23812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59832" y="58052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Алмаз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0466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sz="3200" dirty="0" smtClean="0"/>
              <a:t>Интересное название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268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Латинское  название этого вещества означает „жёлтое“ и родственно с „Авророй“ (</a:t>
            </a:r>
            <a:r>
              <a:rPr lang="ru-RU" dirty="0" err="1" smtClean="0"/>
              <a:t>Aurora</a:t>
            </a:r>
            <a:r>
              <a:rPr lang="ru-RU" dirty="0" smtClean="0"/>
              <a:t>) — утренней зарёй.</a:t>
            </a:r>
          </a:p>
          <a:p>
            <a:r>
              <a:rPr lang="ru-RU" dirty="0" smtClean="0"/>
              <a:t>Назовите латинское и тривиальное название вещества.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780928"/>
            <a:ext cx="2021210" cy="300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784" y="60212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            Аурум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aurum</a:t>
            </a:r>
            <a:r>
              <a:rPr lang="ru-RU" dirty="0" smtClean="0"/>
              <a:t>). Золото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424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 2</vt:lpstr>
      <vt:lpstr>Поток</vt:lpstr>
      <vt:lpstr>Химия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Частное лицо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</dc:title>
  <dc:creator>Пк</dc:creator>
  <cp:lastModifiedBy>Пользователь Windows</cp:lastModifiedBy>
  <cp:revision>7</cp:revision>
  <dcterms:created xsi:type="dcterms:W3CDTF">2012-04-18T09:23:54Z</dcterms:created>
  <dcterms:modified xsi:type="dcterms:W3CDTF">2013-09-17T18:50:28Z</dcterms:modified>
</cp:coreProperties>
</file>