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6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gradFill>
            <a:gsLst>
              <a:gs pos="1000">
                <a:schemeClr val="accent3">
                  <a:lumMod val="60000"/>
                  <a:lumOff val="40000"/>
                  <a:alpha val="50000"/>
                </a:schemeClr>
              </a:gs>
              <a:gs pos="69000">
                <a:schemeClr val="accent2">
                  <a:alpha val="37000"/>
                </a:schemeClr>
              </a:gs>
              <a:gs pos="100000">
                <a:schemeClr val="bg1">
                  <a:lumMod val="85000"/>
                  <a:alpha val="31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1000">
                <a:schemeClr val="accent3">
                  <a:lumMod val="60000"/>
                  <a:lumOff val="40000"/>
                  <a:alpha val="50000"/>
                </a:schemeClr>
              </a:gs>
              <a:gs pos="69000">
                <a:schemeClr val="accent2">
                  <a:alpha val="37000"/>
                </a:schemeClr>
              </a:gs>
              <a:gs pos="100000">
                <a:schemeClr val="bg1">
                  <a:lumMod val="85000"/>
                  <a:alpha val="31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gradFill>
            <a:gsLst>
              <a:gs pos="1000">
                <a:schemeClr val="accent3">
                  <a:lumMod val="60000"/>
                  <a:lumOff val="40000"/>
                  <a:alpha val="50000"/>
                </a:schemeClr>
              </a:gs>
              <a:gs pos="69000">
                <a:schemeClr val="accent2">
                  <a:alpha val="37000"/>
                </a:schemeClr>
              </a:gs>
              <a:gs pos="100000">
                <a:schemeClr val="bg1">
                  <a:lumMod val="85000"/>
                  <a:alpha val="31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>
              <a:lumMod val="8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i="1" cap="all" dirty="0" smtClean="0"/>
              <a:t>ИНТЕРЬЕР КАК ХУДОЖЕСТВЕННО-АРХИТЕКТУРНАЯ СРЕДА И ЖАНР ИЗОБРАЗИТЕЛЬНОГО ИСКУССТВА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43306" y="55007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Рогудеева</a:t>
            </a:r>
            <a:r>
              <a:rPr lang="ru-RU" dirty="0" smtClean="0"/>
              <a:t> Лилия Анатольевна, учитель ИЗО МОБУ </a:t>
            </a:r>
            <a:r>
              <a:rPr lang="ru-RU" dirty="0" err="1" smtClean="0"/>
              <a:t>Новобурейской</a:t>
            </a:r>
            <a:r>
              <a:rPr lang="ru-RU" dirty="0" smtClean="0"/>
              <a:t> СОШ №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Паоло</a:t>
            </a:r>
            <a:r>
              <a:rPr lang="ru-RU" dirty="0" smtClean="0"/>
              <a:t> Веронезе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www.trkterra.ru/sites/default/files/levij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8867716" cy="3936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Ян </a:t>
            </a:r>
            <a:r>
              <a:rPr lang="ru-RU" dirty="0" err="1" smtClean="0"/>
              <a:t>ван</a:t>
            </a:r>
            <a:r>
              <a:rPr lang="ru-RU" dirty="0" smtClean="0"/>
              <a:t> </a:t>
            </a:r>
            <a:r>
              <a:rPr lang="ru-RU" dirty="0" err="1" smtClean="0"/>
              <a:t>Эйк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library.thinkquest.org/C0125867/Images/Image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6724673" cy="5122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Ж.-Б. Шарден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www.arttrans.com.ua/imageproduct/543/Chardin__Jean_Baptiste_Simeon_A_Laundress_fine_art_print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143000"/>
            <a:ext cx="62865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Ж. Л. Давид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prerafaelit.ru/gal3/14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571612"/>
            <a:ext cx="3066407" cy="5119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Эдуард Мане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img0.liveinternet.ru/images/attach/c/3/77/882/77882194_istoriya_odnoy_kartinu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45146"/>
            <a:ext cx="4314818" cy="5412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Э. Дега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territa.ru/_ph/432/2/862187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4286280" cy="4572414"/>
          </a:xfrm>
          <a:prstGeom prst="rect">
            <a:avLst/>
          </a:prstGeom>
          <a:noFill/>
        </p:spPr>
      </p:pic>
      <p:pic>
        <p:nvPicPr>
          <p:cNvPr id="38916" name="Picture 4" descr="http://www.stihi.ru/pics/2011/12/02/2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1021" y="1714488"/>
            <a:ext cx="3645800" cy="5038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www.printdigital.ru/img/edgardegas/edgardegasp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00042"/>
            <a:ext cx="6667500" cy="5743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Диалоги об искусстве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Почему художники на картинах изображают интерьер?</a:t>
            </a:r>
          </a:p>
          <a:p>
            <a:r>
              <a:rPr lang="ru-RU" dirty="0" smtClean="0"/>
              <a:t>О чем художники пытаются рассказать в своих композициях интерьеров?</a:t>
            </a:r>
          </a:p>
          <a:p>
            <a:r>
              <a:rPr lang="ru-RU" dirty="0" smtClean="0"/>
              <a:t>Как связан интерьер с архитектурными особенностями здания?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Творческое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Выполни зарисовки интерьера своего жилого помещения с различных точек зрения.</a:t>
            </a:r>
          </a:p>
          <a:p>
            <a:r>
              <a:rPr lang="ru-RU" dirty="0" smtClean="0"/>
              <a:t>Самым </a:t>
            </a:r>
            <a:r>
              <a:rPr lang="ru-RU" dirty="0" smtClean="0"/>
              <a:t>подходящим мотивом будет часть комнаты с окном, из которого падает </a:t>
            </a:r>
            <a:r>
              <a:rPr lang="ru-RU" dirty="0" smtClean="0"/>
              <a:t>свет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smtClean="0"/>
              <a:t>В</a:t>
            </a:r>
            <a:r>
              <a:rPr lang="ru-RU" dirty="0" smtClean="0"/>
              <a:t> рисунок надо включать только ту часть помещения, которая целиком попадает в поле зрения, при постоянной точке зрения. Если потолок в этом случае не попадает в поле зрения, то его и не следует изображать.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Последовательность построения интерьера комнаты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vm.msun.ru/Oixt/Dom_zad/R_et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5118097" cy="3429024"/>
          </a:xfrm>
          <a:prstGeom prst="rect">
            <a:avLst/>
          </a:prstGeom>
          <a:noFill/>
        </p:spPr>
      </p:pic>
      <p:pic>
        <p:nvPicPr>
          <p:cNvPr id="1028" name="Picture 4" descr="http://vm.msun.ru/Oixt/Dom_zad/R_eta4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643314"/>
            <a:ext cx="4543425" cy="29908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Углубить </a:t>
            </a:r>
            <a:r>
              <a:rPr lang="ru-RU" dirty="0" smtClean="0"/>
              <a:t>представление учащихся о рукотворном мире человека, культуре быта и красоте обыденных вещей в произведениях изобразительного искусства на примере произведений мастеров интерьерного жанра отечественного и зарубежного искусства.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Рисование интерьера"/>
          <p:cNvPicPr>
            <a:picLocks noChangeAspect="1" noChangeArrowheads="1"/>
          </p:cNvPicPr>
          <p:nvPr/>
        </p:nvPicPr>
        <p:blipFill>
          <a:blip r:embed="rId2"/>
          <a:srcRect r="54943"/>
          <a:stretch>
            <a:fillRect/>
          </a:stretch>
        </p:blipFill>
        <p:spPr bwMode="auto">
          <a:xfrm>
            <a:off x="1214414" y="285728"/>
            <a:ext cx="6572296" cy="62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Рисование интерьера"/>
          <p:cNvPicPr>
            <a:picLocks noChangeAspect="1" noChangeArrowheads="1"/>
          </p:cNvPicPr>
          <p:nvPr/>
        </p:nvPicPr>
        <p:blipFill>
          <a:blip r:embed="rId2"/>
          <a:srcRect l="45057"/>
          <a:stretch>
            <a:fillRect/>
          </a:stretch>
        </p:blipFill>
        <p:spPr bwMode="auto">
          <a:xfrm>
            <a:off x="642910" y="357166"/>
            <a:ext cx="7929618" cy="6181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14734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Как жанр изобразительного искусства интерьер сложился в Голландии в XVII в., когда художников стали особенно интересовать окружающая действительность и личность человека, красота и удобство предметов обихода, его повседневный быт и жилище.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http://www.artprojekt.ru/school/interior/Pic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85728"/>
            <a:ext cx="4624399" cy="635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2" name="Picture 4" descr="http://www.artprojekt.ru/school/interior/Pic/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2271" y="857232"/>
            <a:ext cx="7562097" cy="5595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У. Хогарт</a:t>
            </a:r>
            <a:br>
              <a:rPr lang="ru-RU" b="0" dirty="0" smtClean="0"/>
            </a:br>
            <a:r>
              <a:rPr lang="ru-RU" b="0" dirty="0" smtClean="0"/>
              <a:t> из серии "Модный брак"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keep4u.ru/imgs/b/071012/36135669eb29093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736"/>
            <a:ext cx="6643734" cy="5119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6" name="Picture 4" descr="http://www.art-catalog.ru/article/mmz/94/00Hogart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3936"/>
            <a:ext cx="8239156" cy="6323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Ф. Рокотов </a:t>
            </a:r>
            <a:br>
              <a:rPr lang="ru-RU" dirty="0" smtClean="0"/>
            </a:br>
            <a:r>
              <a:rPr lang="ru-RU" dirty="0" smtClean="0"/>
              <a:t>"Кабинет И. И. Шувалова"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www.friendship.com.ru/painter/i/07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405838" cy="5026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Египетский стиль в интерьере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043230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    Однако элементы интерьера можно увидеть еще в искусстве Древнего Египта и в античном искусстве. Так, на помпейских фресках первых веков нашей эры изображены целые архитектурные композиции с впечатляющей, но весьма фантастической перспективой.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1746" name="Picture 2" descr="http://livingspace.com.ua/wp-content/uploads/2010/05/%D0%B5%D0%B3%D0%B8%D0%BF%D0%B5%D1%82%D1%81%D0%BA%D0%B8%D0%B9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20" y="1785926"/>
            <a:ext cx="5476880" cy="4030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Леонардо</a:t>
            </a:r>
            <a:r>
              <a:rPr lang="ru-RU" b="0" dirty="0" smtClean="0"/>
              <a:t> </a:t>
            </a:r>
            <a:r>
              <a:rPr lang="ru-RU" dirty="0" smtClean="0"/>
              <a:t>да</a:t>
            </a:r>
            <a:r>
              <a:rPr lang="ru-RU" b="0" dirty="0" smtClean="0"/>
              <a:t> </a:t>
            </a:r>
            <a:r>
              <a:rPr lang="ru-RU" dirty="0" smtClean="0"/>
              <a:t>Винчи</a:t>
            </a:r>
            <a:r>
              <a:rPr lang="ru-RU" b="0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vozrogdenie-italy.narod.ru/11.htm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88" y="1714488"/>
            <a:ext cx="8140937" cy="4862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0006679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30006679</Template>
  <TotalTime>36</TotalTime>
  <Words>112</Words>
  <PresentationFormat>Экран (4:3)</PresentationFormat>
  <Paragraphs>25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30006679</vt:lpstr>
      <vt:lpstr>ИНТЕРЬЕР КАК ХУДОЖЕСТВЕННО-АРХИТЕКТУРНАЯ СРЕДА И ЖАНР ИЗОБРАЗИТЕЛЬНОГО ИСКУССТВА </vt:lpstr>
      <vt:lpstr>Цель: </vt:lpstr>
      <vt:lpstr>Слайд 3</vt:lpstr>
      <vt:lpstr>Слайд 4</vt:lpstr>
      <vt:lpstr>У. Хогарт  из серии "Модный брак"</vt:lpstr>
      <vt:lpstr>Слайд 6</vt:lpstr>
      <vt:lpstr>Ф. Рокотов  "Кабинет И. И. Шувалова"</vt:lpstr>
      <vt:lpstr>Египетский стиль в интерьере</vt:lpstr>
      <vt:lpstr>Леонардо да Винчи </vt:lpstr>
      <vt:lpstr>Паоло Веронезе </vt:lpstr>
      <vt:lpstr>Ян ван Эйк </vt:lpstr>
      <vt:lpstr>Ж.-Б. Шарден </vt:lpstr>
      <vt:lpstr>Ж. Л. Давид </vt:lpstr>
      <vt:lpstr>Эдуард Мане</vt:lpstr>
      <vt:lpstr>Э. Дега</vt:lpstr>
      <vt:lpstr>Слайд 16</vt:lpstr>
      <vt:lpstr>Диалоги об искусстве</vt:lpstr>
      <vt:lpstr>Творческое задание</vt:lpstr>
      <vt:lpstr>Последовательность построения интерьера комнаты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ИНТЕРЬЕР КАК ХУДОЖЕСТВЕННО-АРХИТЕКТУРНАЯ СРЕДА И ЖАНР ИЗОБРАЗИТЕЛЬНОГО ИСКУССТВА </dc:title>
  <cp:lastModifiedBy>asu</cp:lastModifiedBy>
  <cp:revision>9</cp:revision>
  <dcterms:modified xsi:type="dcterms:W3CDTF">2014-03-03T17:43:13Z</dcterms:modified>
</cp:coreProperties>
</file>