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56" r:id="rId3"/>
    <p:sldId id="257" r:id="rId4"/>
    <p:sldId id="258" r:id="rId5"/>
    <p:sldId id="261" r:id="rId6"/>
    <p:sldId id="265" r:id="rId7"/>
    <p:sldId id="264" r:id="rId8"/>
    <p:sldId id="260" r:id="rId9"/>
    <p:sldId id="263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777C7-3487-45DD-92A0-456B7ADF6F8C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92630-F6E8-42E4-90AF-2B1ADB522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Общественных</a:t>
            </a:r>
            <a:r>
              <a:rPr lang="ru-RU" baseline="0" dirty="0" smtClean="0"/>
              <a:t> местах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92630-F6E8-42E4-90AF-2B1ADB5224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400" y="620688"/>
            <a:ext cx="698511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Классный час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«</a:t>
            </a:r>
            <a:r>
              <a:rPr lang="ru-RU" sz="5400" b="1" i="1" dirty="0" smtClean="0">
                <a:solidFill>
                  <a:srgbClr val="C00000"/>
                </a:solidFill>
              </a:rPr>
              <a:t>Правила поведения 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школьников в школ</a:t>
            </a:r>
            <a:r>
              <a:rPr lang="ru-RU" sz="5400" b="1" dirty="0" smtClean="0">
                <a:solidFill>
                  <a:srgbClr val="C00000"/>
                </a:solidFill>
              </a:rPr>
              <a:t>е.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169" name="Picture 1" descr="C:\Users\Ludmila\Desktop\правила поведения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000372"/>
            <a:ext cx="3486150" cy="23042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357950" y="5286388"/>
            <a:ext cx="2375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ГБОУ СОШ № 79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Калининского района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Санкт- Петербурга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Сандецкая</a:t>
            </a:r>
            <a:r>
              <a:rPr lang="ru-RU" dirty="0" smtClean="0">
                <a:solidFill>
                  <a:srgbClr val="002060"/>
                </a:solidFill>
              </a:rPr>
              <a:t> Л. 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6462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Правила поведения в столовой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pic>
        <p:nvPicPr>
          <p:cNvPr id="22530" name="Picture 2" descr="C:\Users\Ludmila\Desktop\правила поведения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888" y="5087888"/>
            <a:ext cx="1770112" cy="177011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67744" y="2085529"/>
            <a:ext cx="60121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51720" y="908720"/>
            <a:ext cx="64442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Во время еды в столовой учащимся надлежит придерживаться хороших манер и вести себя пристойно.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Учащиеся должны уважительно относиться к работникам столовой.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Разговаривать во время еды следует не громко, чтобы не беспокоить тех, кто ест по соседству.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Учащиеся убирают стол после принятия пищи, ставят на место стулья.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Учащиеся бережно относятся к имуществу школьной столовой.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   Запрещается приходить в столовую в верхней одежде.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5" descr="C:\Users\Ludmila\Desktop\правила поведения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2072107" cy="1903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404664"/>
            <a:ext cx="20649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u="sng" dirty="0" smtClean="0">
                <a:solidFill>
                  <a:srgbClr val="C00000"/>
                </a:solidFill>
              </a:rPr>
              <a:t>Вывод: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7056" y="1844824"/>
            <a:ext cx="7957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Все учащиеся должны соблюдать правила поведения в школе: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в классе;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на уроке;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на перемене;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на лестнице;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в столовой.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5605" name="Picture 5" descr="C:\Users\Ludmila\Desktop\правила поведения\article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140968"/>
            <a:ext cx="316835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340768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 descr="C:\Users\Ludmila\Desktop\правила поведения\1234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24944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1387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Цели: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3571876"/>
            <a:ext cx="184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Задачи</a:t>
            </a:r>
            <a:r>
              <a:rPr lang="ru-RU" sz="3600" b="1" dirty="0" smtClean="0">
                <a:solidFill>
                  <a:srgbClr val="C00000"/>
                </a:solidFill>
              </a:rPr>
              <a:t>: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357298"/>
            <a:ext cx="73508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Развитие правовой культуры школьника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 Знакомство  с правилами этикета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Продолжение изучения устава школы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4500570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Ознакомить учащихся с правилами поведения в школе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Обсудить каждый пункт плана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4771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Правила поведения. . 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Ludmila\Desktop\правила поведения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1745057" cy="230884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124744"/>
            <a:ext cx="1756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 дороге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Ludmila\Desktop\правила поведения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3096"/>
            <a:ext cx="2457450" cy="22968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5517232"/>
            <a:ext cx="27737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 общественных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местах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9" name="Picture 5" descr="C:\Users\Ludmila\Desktop\правила поведения\0002-002-Pravila-povedenija-v-les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2212" y="4869160"/>
            <a:ext cx="2651787" cy="1988840"/>
          </a:xfrm>
          <a:prstGeom prst="rect">
            <a:avLst/>
          </a:prstGeom>
          <a:noFill/>
        </p:spPr>
      </p:pic>
      <p:pic>
        <p:nvPicPr>
          <p:cNvPr id="1030" name="Picture 6" descr="C:\Users\Ludmila\Desktop\правила поведения\images (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2564904"/>
            <a:ext cx="1512168" cy="15121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670246" y="1772816"/>
            <a:ext cx="2473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чрезвычайных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ситуациях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Ludmila\Desktop\правила поведения\6c6c3fb8d8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2348880"/>
            <a:ext cx="2212216" cy="211283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03848" y="1268760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u="sng" dirty="0" smtClean="0">
                <a:solidFill>
                  <a:srgbClr val="C00000"/>
                </a:solidFill>
              </a:rPr>
              <a:t>в школе </a:t>
            </a:r>
            <a:endParaRPr lang="ru-RU" sz="44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udmila\Desktop\правила поведения\0004-004-Pravila-povedenija-v-shk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04664"/>
            <a:ext cx="5288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</a:rPr>
              <a:t>Правила поведения в классе</a:t>
            </a:r>
            <a:endParaRPr lang="ru-RU" sz="3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052736"/>
            <a:ext cx="70567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заходить в класс только с    разрешения учителя;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самостоятельно не открывать окна и не раскрывать шторы;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 не играть в классе в подвижные игры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;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356992"/>
            <a:ext cx="7308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разрешается жевать жевательную резинку, пользоваться плеерами и средствами мобильной связи на уроках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653136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5. запрещается употреблять непристойные выражения и жесты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C:\Users\Ludmila\Desktop\правила поведения\ucheniki_w450_h468-28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96752"/>
            <a:ext cx="2132005" cy="2220838"/>
          </a:xfrm>
          <a:prstGeom prst="rect">
            <a:avLst/>
          </a:prstGeom>
          <a:noFill/>
        </p:spPr>
      </p:pic>
      <p:pic>
        <p:nvPicPr>
          <p:cNvPr id="3077" name="Picture 5" descr="C:\Users\Ludmila\Desktop\правила поведения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073598"/>
            <a:ext cx="2339752" cy="1784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0648"/>
            <a:ext cx="5589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Правила поведения на уроках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520" y="980728"/>
            <a:ext cx="73803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Когда учитель входит в класс, учащиеся встают, приветствуют учителя. Подобным образ учащиеся приветствуют любого взрослого, вошедшего в класс во время занятий (кроме времени работы на компьютере).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Каждый учитель определяет правила поведения учащихся на своих занятиях; эти правила не должны ущемлять достоинство ученика.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Во время, урока нельзя шуметь, отвлекаться самому и отвлекать других товарищей от занятий посторонними разговорами, играми и другими, не относящимися к уроку делами, так как этим нарушаются права других на получение необходимых знаний.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7" name="Picture 5" descr="C:\Users\Ludmila\Desktop\правила поведения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88206"/>
            <a:ext cx="1979712" cy="2069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6"/>
            <a:ext cx="5589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Правила поведения на уроках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1501912"/>
            <a:ext cx="540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    На уроке учащиеся имеют право пользоваться школьным инвентарем, который они возвращают учителю после занятия. Относится к нему надо бережно и аккуратно.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   Если учащийся хочет задать вопрос учителю или ответить на вопрос учителя, он поднимает руку.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6.   Ученик вправе отстаивать свой взгляд и свои убеждения при обсуждении различных спорных и неоднозначных вопросов в корректной форме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24578" name="Picture 2" descr="C:\Users\Ludmila\Desktop\правила поведения\ucheniki_w450_h468-28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132856"/>
            <a:ext cx="27432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331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</a:rPr>
              <a:t>Правила поведения на переменах</a:t>
            </a:r>
            <a:endParaRPr lang="ru-RU" sz="3200" b="1" i="1" u="sng" dirty="0">
              <a:solidFill>
                <a:srgbClr val="C0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692696"/>
            <a:ext cx="80283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Во время перемены учащиеся могут свободно перемещаться по школе, кроме 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мест, где им запрещено, находиться в целях безопасности (чердак, подвал, кухня, физическая и химическая лаборатории).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Во время перемен учащимся запрещается толкать друг друга, бросаться предметами и применять физическую силу.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Во время перемен учащимся запрещается выходить из школы без разрешения классного руководителя или дежурного администратора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  Категорически запрещено самовольно раскрывать окна, сидеть на подоконниках.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  Во время перемен учащиеся не должны бегать по лестницам, вблизи оконных проемов и в других местах, не приспособленных для игр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Ludmila\Desktop\правила поведени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490" y="188640"/>
            <a:ext cx="1481510" cy="1456113"/>
          </a:xfrm>
          <a:prstGeom prst="rect">
            <a:avLst/>
          </a:prstGeom>
          <a:noFill/>
        </p:spPr>
      </p:pic>
      <p:pic>
        <p:nvPicPr>
          <p:cNvPr id="4099" name="Picture 3" descr="C:\Users\Ludmila\Desktop\правила поведения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5867400"/>
            <a:ext cx="2428875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6725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Правила поведения на лестнице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636912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1.нельзя играть на лестнице;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2.нельзя бегать по лестнице;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3.нельзя находиться на лестнице без необходимости;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4.один человек должен подниматься по лестнице с правой стороны;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5.один человек должен спускаться по лестнице с правой стороны 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6.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ласс вместе с учителем поднимается (спускается) по середине лестницы.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1506" name="Picture 2" descr="C:\Users\Ludmila\Desktop\правила поведения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1186324" cy="1583804"/>
          </a:xfrm>
          <a:prstGeom prst="rect">
            <a:avLst/>
          </a:prstGeom>
          <a:noFill/>
        </p:spPr>
      </p:pic>
      <p:pic>
        <p:nvPicPr>
          <p:cNvPr id="21507" name="Picture 3" descr="C:\Users\Ludmila\Desktop\правила поведения\557163_html_7e3a6a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124744"/>
            <a:ext cx="204462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221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Сандецкая ЛЕ</cp:lastModifiedBy>
  <cp:revision>18</cp:revision>
  <dcterms:created xsi:type="dcterms:W3CDTF">2013-12-16T09:12:05Z</dcterms:created>
  <dcterms:modified xsi:type="dcterms:W3CDTF">2013-12-17T08:02:14Z</dcterms:modified>
</cp:coreProperties>
</file>