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2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0276D-525C-49A4-832B-E7E5A1C64392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70AD-6CB8-4DFE-B5C8-1B8E957DE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9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экскурсия\12ecb63f766a33300433c772b23ae66f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6277" y="332656"/>
            <a:ext cx="92272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Экскурсия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на 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страусиную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ферму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19872" y="6165304"/>
            <a:ext cx="3175031" cy="365125"/>
          </a:xfrm>
        </p:spPr>
        <p:txBody>
          <a:bodyPr/>
          <a:lstStyle/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Куликовских Елена Александровна</a:t>
            </a:r>
          </a:p>
          <a:p>
            <a:pPr algn="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Мудрак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Любовь Леонидовна</a:t>
            </a:r>
          </a:p>
          <a:p>
            <a:pPr algn="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Штырц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Надежда Александровна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Цель: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познакомиться  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особенностями жизнедеятельности страусов, позволяющих создавать </a:t>
            </a:r>
            <a:r>
              <a:rPr lang="ru-RU" sz="3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страусофермы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условиях Южного Урала.</a:t>
            </a:r>
          </a:p>
          <a:p>
            <a:pPr algn="just"/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траусиное яйц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1088"/>
            <a:ext cx="3333750" cy="250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4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местоположения фермы с географической точки зрения,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условиях обитания страусов в естественной среде и сравнение с искусственными условиями обитание, особенностях размножения и развития птенцов.</a:t>
            </a:r>
          </a:p>
          <a:p>
            <a:pPr algn="just">
              <a:buFont typeface="Wingdings" pitchFamily="2" charset="2"/>
              <a:buChar char="§"/>
            </a:pP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Деление 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на группы, выдача инструктивных карточек с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1группа: описать особенности местоположения фермы, ее площадь, причины, обусловившие место выбора. История создания фермы.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2группа: образ жизни и питание страусов;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3группа: размножение страусов;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4группа: использование инкубаторов для выращивания страусов; 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5группа: хозяйственное значение страусов;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6группа: по интернет - ресурсам подготовить  фотографии страусов, рисунки строения пера.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7группа: количество животных на ферме и его возрастную структуру. Продуктивность страусов. Условия содержания животных и их кормление. Кормовая база и меры ее улучшения. Перспективы развития ферм для выращивания страусов и повышение их продуктивности.</a:t>
            </a:r>
          </a:p>
          <a:p>
            <a:pPr algn="just">
              <a:buFont typeface="Wingdings" pitchFamily="2" charset="2"/>
              <a:buChar char="§"/>
            </a:pP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страусиное яйц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7"/>
            <a:ext cx="4464496" cy="388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траусят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04864"/>
            <a:ext cx="4629894" cy="4449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97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виртуальной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экскурсии, обсуждение вопросов: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32859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поднять плодовитость страусов, учитывая местные условия?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-Какие пути и неиспользованные возможности имеются в хозяйстве и как их наиболее целесообразно и выгодно привести в действие?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-Как улучшить кормовую базу для животноводства?</a:t>
            </a:r>
            <a:b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-Какие новые отрасли производства (с учетом местных природных и экономических условий), выгодные в хозяйстве, можно организовать на ферме?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-На какие нужды тратится энергия передаваемая по цепям питания?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-Объясните смысл поговорки «Свинка – крестьянская копилка».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-Какие виды энергий реализуются в живом организме? Какие превращения энергии происходят в живом организме? Приведите примеры.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-От чего зависит количество теплоты, выделившейся при тепловом излучении?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125113" cy="133955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отчета. Работа в группах. </a:t>
            </a:r>
            <a:b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1798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выставки 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оформленных материалов, наглядных пособий — схем, макетов — и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конференции, 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которой школьники выступят со своими сообщениями.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2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задач по основам термодинамики живых систем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07361"/>
            <a:ext cx="8496943" cy="4789991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В живом организме около 15% поступающей энергии идет на различные виды работ (механическую, химическую и др.). За сутки страусы на ферме продуктивностью 40 кг яиц получают 7,2 энергетических кормовых единиц     (1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э.к.е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.=10,5*10</a:t>
            </a:r>
            <a:r>
              <a:rPr lang="ru-RU" b="1" baseline="30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Дж.). Определить, сколько энергии в форме тепла выделят страусы за сутки?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  За какое время через мышцу страуса площадью 1 дм</a:t>
            </a:r>
            <a:r>
              <a:rPr lang="ru-RU" b="1" baseline="30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толщиной 10 мм проходит 2 кДж теплоты, если температура тела страуса 38</a:t>
            </a:r>
            <a:r>
              <a:rPr lang="ru-RU" b="1" baseline="30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С, а температура окружающей среды 20</a:t>
            </a:r>
            <a:r>
              <a:rPr lang="ru-RU" b="1" baseline="30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С?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Предположим, что мышца страуса работает как идеальная тепловая машина с КПД равным 40%, при температуре окружающей среды 20</a:t>
            </a:r>
            <a:r>
              <a:rPr lang="ru-RU" b="1" baseline="30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Какова была бы при этих условиях температура мышцы? Дает ли право решение задачи считать мышцу идеальной тепловой машиной?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4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Лето</Template>
  <TotalTime>339</TotalTime>
  <Words>384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Summer</vt:lpstr>
      <vt:lpstr>Презентация PowerPoint</vt:lpstr>
      <vt:lpstr>Цель:</vt:lpstr>
      <vt:lpstr>Введение</vt:lpstr>
      <vt:lpstr>Деление  учащихся на группы, выдача инструктивных карточек с заданиями</vt:lpstr>
      <vt:lpstr>Презентация PowerPoint</vt:lpstr>
      <vt:lpstr>Проведение виртуальной экскурсии, обсуждение вопросов: </vt:lpstr>
      <vt:lpstr>Подготовка отчета. Работа в группах.  </vt:lpstr>
      <vt:lpstr>Решение задач по основам термодинамики живых систем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12</cp:revision>
  <dcterms:created xsi:type="dcterms:W3CDTF">2012-09-18T04:17:25Z</dcterms:created>
  <dcterms:modified xsi:type="dcterms:W3CDTF">2012-10-06T03:51:40Z</dcterms:modified>
</cp:coreProperties>
</file>