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0FAB-AC67-4BE5-8AAE-8161673BB79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5444-5F33-4173-B07C-A5A8979F51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Жирафы.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ИЗО </a:t>
            </a:r>
          </a:p>
          <a:p>
            <a:r>
              <a:rPr lang="ru-RU" dirty="0"/>
              <a:t>в</a:t>
            </a:r>
            <a:r>
              <a:rPr lang="ru-RU" dirty="0" smtClean="0"/>
              <a:t> стили </a:t>
            </a:r>
            <a:r>
              <a:rPr lang="ru-RU" dirty="0" err="1" smtClean="0"/>
              <a:t>Тинга</a:t>
            </a:r>
            <a:r>
              <a:rPr lang="ru-RU" dirty="0" smtClean="0"/>
              <a:t> </a:t>
            </a:r>
            <a:r>
              <a:rPr lang="ru-RU" dirty="0" err="1" smtClean="0"/>
              <a:t>Тинга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072362" cy="53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607220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Черной гуашью добавляем веток дереву, волосков на холку жирафам, перышек на хвосты птицам.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572428" cy="567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607220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Зеленой гуашью рисую листву дереву.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5"/>
            <a:ext cx="7215238" cy="541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621508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Дерево цветущее.Цветы рисую точечной техникой белой краской.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21514"/>
            <a:ext cx="7582212" cy="532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Тинга</a:t>
            </a:r>
            <a:r>
              <a:rPr lang="ru-RU" dirty="0" smtClean="0"/>
              <a:t> </a:t>
            </a:r>
            <a:r>
              <a:rPr lang="ru-RU" dirty="0" err="1" smtClean="0"/>
              <a:t>Тинга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Живопись </a:t>
            </a:r>
            <a:r>
              <a:rPr lang="ru-RU" dirty="0" err="1" smtClean="0"/>
              <a:t>тинга</a:t>
            </a:r>
            <a:r>
              <a:rPr lang="ru-RU" dirty="0" smtClean="0"/>
              <a:t> </a:t>
            </a:r>
            <a:r>
              <a:rPr lang="ru-RU" dirty="0" err="1" smtClean="0"/>
              <a:t>тинга</a:t>
            </a:r>
            <a:r>
              <a:rPr lang="ru-RU" dirty="0" smtClean="0"/>
              <a:t> появилась в Танзании 60-х годах ХХ века, название получила по имени основателя направления – </a:t>
            </a:r>
            <a:r>
              <a:rPr lang="ru-RU" dirty="0" err="1" smtClean="0"/>
              <a:t>Эдуардо</a:t>
            </a:r>
            <a:r>
              <a:rPr lang="ru-RU" dirty="0" smtClean="0"/>
              <a:t> </a:t>
            </a:r>
            <a:r>
              <a:rPr lang="ru-RU" dirty="0" err="1" smtClean="0"/>
              <a:t>Саиди</a:t>
            </a:r>
            <a:r>
              <a:rPr lang="ru-RU" dirty="0" smtClean="0"/>
              <a:t> </a:t>
            </a:r>
            <a:r>
              <a:rPr lang="ru-RU" dirty="0" err="1" smtClean="0"/>
              <a:t>Тингатинга.Первые</a:t>
            </a:r>
            <a:r>
              <a:rPr lang="ru-RU" dirty="0" smtClean="0"/>
              <a:t> картины рисовались на картоне, а прежде всего – на стенах домов. Изначально все работы были размером примерно 60х60 см, что привело к тому, что в некоторых источниках </a:t>
            </a:r>
            <a:r>
              <a:rPr lang="ru-RU" dirty="0" err="1" smtClean="0"/>
              <a:t>тингатинга</a:t>
            </a:r>
            <a:r>
              <a:rPr lang="ru-RU" dirty="0" smtClean="0"/>
              <a:t> именуется «квадратная живопись».</a:t>
            </a:r>
          </a:p>
          <a:p>
            <a:r>
              <a:rPr lang="ru-RU" dirty="0" smtClean="0"/>
              <a:t> Несмотря на то, что это искусство постоянно развивается и приобретает новые сюжеты, выделяются некие общие черты:</a:t>
            </a:r>
          </a:p>
          <a:p>
            <a:r>
              <a:rPr lang="ru-RU" dirty="0" smtClean="0"/>
              <a:t> 1.как правило, одноцветный фон с небольшим количеством оттенков;</a:t>
            </a:r>
          </a:p>
          <a:p>
            <a:r>
              <a:rPr lang="ru-RU" dirty="0" smtClean="0"/>
              <a:t> 2.основной мотив наносится с помощью простых и четких линий и, как правило, занимает почти весь фон;</a:t>
            </a:r>
          </a:p>
          <a:p>
            <a:r>
              <a:rPr lang="ru-RU" dirty="0" smtClean="0"/>
              <a:t> 3.отсутствие перспективы;</a:t>
            </a:r>
          </a:p>
          <a:p>
            <a:r>
              <a:rPr lang="ru-RU" dirty="0" smtClean="0"/>
              <a:t> 4.размашистость и зачастую повторяющийся рисунок линий придает изображению характер живого экспрессивного орнамента.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6929486" cy="51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600076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рисуем три полосы гуашью: </a:t>
            </a:r>
            <a:r>
              <a:rPr lang="ru-RU" dirty="0" err="1" smtClean="0"/>
              <a:t>красную,оранжевую</a:t>
            </a:r>
            <a:r>
              <a:rPr lang="ru-RU" dirty="0" smtClean="0"/>
              <a:t> и желтую.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600076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Мокрой кистью делаем цветовую растяжку, т.е. плавный переход от красного до желтого. Продольными движениями кисти.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82182"/>
            <a:ext cx="7929618" cy="59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500702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рисунок закончен.Переходим к детализации. Расписываем первую птичку. Используем белую акриловую водоэмульсионную краску. Можно использовать белую гуашь, но она не настолько покровная.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6786610" cy="50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62865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Подкрашиваем </a:t>
            </a:r>
            <a:r>
              <a:rPr lang="ru-RU" dirty="0" err="1" smtClean="0"/>
              <a:t>жирафикам</a:t>
            </a:r>
            <a:r>
              <a:rPr lang="ru-RU" dirty="0" smtClean="0"/>
              <a:t> шеи и животики светло серым.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73" y="571480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230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Жирафы.</vt:lpstr>
      <vt:lpstr>Презентация PowerPoint</vt:lpstr>
      <vt:lpstr>Тинга Тинга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Жирафы.</dc:title>
  <dc:creator>Admin</dc:creator>
  <cp:lastModifiedBy>Sistem</cp:lastModifiedBy>
  <cp:revision>4</cp:revision>
  <dcterms:created xsi:type="dcterms:W3CDTF">2012-10-13T07:52:15Z</dcterms:created>
  <dcterms:modified xsi:type="dcterms:W3CDTF">2014-08-14T13:30:39Z</dcterms:modified>
</cp:coreProperties>
</file>