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14618-9C2C-4F2D-8CD3-F8DD82D745F0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75654-B880-4A2D-96F7-5010191132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75654-B880-4A2D-96F7-50101911323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83E-DC5E-4A94-9029-E1511B77A794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E24-A4E5-48AB-A649-ECBF8745D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83E-DC5E-4A94-9029-E1511B77A794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E24-A4E5-48AB-A649-ECBF8745D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83E-DC5E-4A94-9029-E1511B77A794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E24-A4E5-48AB-A649-ECBF8745D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83E-DC5E-4A94-9029-E1511B77A794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E24-A4E5-48AB-A649-ECBF8745D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83E-DC5E-4A94-9029-E1511B77A794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E24-A4E5-48AB-A649-ECBF8745D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83E-DC5E-4A94-9029-E1511B77A794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E24-A4E5-48AB-A649-ECBF8745D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83E-DC5E-4A94-9029-E1511B77A794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E24-A4E5-48AB-A649-ECBF8745D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83E-DC5E-4A94-9029-E1511B77A794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E24-A4E5-48AB-A649-ECBF8745D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83E-DC5E-4A94-9029-E1511B77A794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E24-A4E5-48AB-A649-ECBF8745D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83E-DC5E-4A94-9029-E1511B77A794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E24-A4E5-48AB-A649-ECBF8745D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83E-DC5E-4A94-9029-E1511B77A794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E24-A4E5-48AB-A649-ECBF8745D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0883E-DC5E-4A94-9029-E1511B77A794}" type="datetimeFigureOut">
              <a:rPr lang="ru-RU" smtClean="0"/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9E24-A4E5-48AB-A649-ECBF8745D7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87;&#1088;&#1077;&#1079;&#1077;&#1085;&#1090;&#1072;&#1094;&#1080;&#1080;%20&#1076;&#1083;&#1103;%20&#1043;&#1083;&#1072;&#1096;&#1080;\&#1087;&#1077;&#1089;&#1077;&#1085;&#1082;&#1080;\&#1062;&#1080;&#1088;&#1082;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 цирке.</a:t>
            </a:r>
            <a:endParaRPr lang="ru-RU" sz="5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ИЗО в 1 классе.</a:t>
            </a:r>
          </a:p>
          <a:p>
            <a:r>
              <a:rPr lang="ru-RU" dirty="0" smtClean="0"/>
              <a:t>Учитель ИЗО </a:t>
            </a:r>
          </a:p>
          <a:p>
            <a:r>
              <a:rPr lang="ru-RU" dirty="0" smtClean="0"/>
              <a:t>Морозова Людмила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Цирк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8429684" cy="632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ДЕНЬ ПО УТРАМ</a:t>
            </a:r>
          </a:p>
          <a:p>
            <a:r>
              <a:rPr lang="ru-RU" dirty="0" smtClean="0"/>
              <a:t>ДЕЛАЕМ ЗАРЯДКУ (ходьба на месте)</a:t>
            </a:r>
          </a:p>
          <a:p>
            <a:r>
              <a:rPr lang="ru-RU" dirty="0" smtClean="0"/>
              <a:t>ОЧЕНЬ НРАВИТСЯ НАМ</a:t>
            </a:r>
          </a:p>
          <a:p>
            <a:r>
              <a:rPr lang="ru-RU" dirty="0" smtClean="0"/>
              <a:t>ДЕЛАТЬ ПО ПОРЯДКУ: (приседание)</a:t>
            </a:r>
          </a:p>
          <a:p>
            <a:r>
              <a:rPr lang="ru-RU" dirty="0" smtClean="0"/>
              <a:t>ВЕСЕЛО ШАГАТЬ, </a:t>
            </a:r>
          </a:p>
          <a:p>
            <a:r>
              <a:rPr lang="ru-RU" dirty="0" smtClean="0"/>
              <a:t>РУКИ ПОДНИМАТЬ</a:t>
            </a:r>
          </a:p>
          <a:p>
            <a:r>
              <a:rPr lang="ru-RU" dirty="0" smtClean="0"/>
              <a:t>ПРИСЕДАТЬ И СКАКАТЬ.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РИСУЮТ.</a:t>
            </a:r>
            <a:endParaRPr lang="ru-RU" dirty="0"/>
          </a:p>
        </p:txBody>
      </p:sp>
      <p:pic>
        <p:nvPicPr>
          <p:cNvPr id="25602" name="Picture 2" descr="Картинка 5 из 1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3 из 1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4211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3 из 1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482485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7 из 1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42984"/>
            <a:ext cx="3857652" cy="544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0 из 1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30739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26 из 1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40452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28 из 1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03351"/>
            <a:ext cx="7000668" cy="5154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42 из 1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857232"/>
            <a:ext cx="7566639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Мы в цирке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Помнишь, было в старой сказке</a:t>
            </a:r>
          </a:p>
          <a:p>
            <a:r>
              <a:rPr lang="ru-RU" sz="1800" dirty="0" smtClean="0"/>
              <a:t>У кота полно хлопот.</a:t>
            </a:r>
          </a:p>
          <a:p>
            <a:r>
              <a:rPr lang="ru-RU" sz="1800" dirty="0" smtClean="0"/>
              <a:t>Нынче Настеньке-гимнастке</a:t>
            </a:r>
          </a:p>
          <a:p>
            <a:r>
              <a:rPr lang="ru-RU" sz="1800" dirty="0" smtClean="0"/>
              <a:t>Помогает умный кот.</a:t>
            </a:r>
          </a:p>
          <a:p>
            <a:r>
              <a:rPr lang="ru-RU" sz="1800" dirty="0" smtClean="0"/>
              <a:t>Он на задних лапах ходит</a:t>
            </a:r>
          </a:p>
          <a:p>
            <a:r>
              <a:rPr lang="ru-RU" sz="1800" dirty="0" smtClean="0"/>
              <a:t>И кивает головой.</a:t>
            </a:r>
          </a:p>
          <a:p>
            <a:r>
              <a:rPr lang="ru-RU" sz="1800" dirty="0" smtClean="0"/>
              <a:t>Эта сказка происходит</a:t>
            </a:r>
          </a:p>
          <a:p>
            <a:r>
              <a:rPr lang="ru-RU" sz="1800" dirty="0" smtClean="0"/>
              <a:t>На арене цирковой!</a:t>
            </a:r>
          </a:p>
          <a:p>
            <a:r>
              <a:rPr lang="ru-RU" sz="1800" dirty="0" smtClean="0"/>
              <a:t>Лев катается на шаре –</a:t>
            </a:r>
          </a:p>
          <a:p>
            <a:r>
              <a:rPr lang="ru-RU" sz="1800" dirty="0" smtClean="0"/>
              <a:t>Полюбуйся молодцом!</a:t>
            </a:r>
          </a:p>
          <a:p>
            <a:r>
              <a:rPr lang="ru-RU" sz="1800" dirty="0" smtClean="0"/>
              <a:t>Видно всем: артист в ударе, Не ударит в грязь лицом!</a:t>
            </a:r>
            <a:endParaRPr lang="ru-RU" sz="1800" dirty="0"/>
          </a:p>
        </p:txBody>
      </p:sp>
      <p:pic>
        <p:nvPicPr>
          <p:cNvPr id="1026" name="Picture 2" descr="C:\Documents and Settings\Admin\Рабочий стол\c148b28befd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5675" y="714356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артинка 482 из 1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4248130" cy="5831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738 из 1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4286280" cy="6015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человек, который выступает с животными?</a:t>
            </a:r>
            <a:endParaRPr lang="ru-RU" dirty="0"/>
          </a:p>
        </p:txBody>
      </p:sp>
      <p:pic>
        <p:nvPicPr>
          <p:cNvPr id="2050" name="Picture 2" descr="C:\Documents and Settings\Admin\Рабочий стол\04738192bf4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033834" cy="4681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еще цирковые профессии вы знаете?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/>
              <a:t>   ФОКУСНИК</a:t>
            </a:r>
            <a:br>
              <a:rPr lang="ru-RU" sz="5400" b="1" i="1" dirty="0" smtClean="0"/>
            </a:br>
            <a:r>
              <a:rPr lang="ru-RU" sz="5400" b="1" i="1" dirty="0" smtClean="0"/>
              <a:t>АКРОБАТ</a:t>
            </a:r>
            <a:br>
              <a:rPr lang="ru-RU" sz="5400" b="1" i="1" dirty="0" smtClean="0"/>
            </a:br>
            <a:r>
              <a:rPr lang="ru-RU" sz="5400" b="1" i="1" dirty="0" smtClean="0"/>
              <a:t>ВОЗДУШНЫЙ ГИМНАСТ</a:t>
            </a:r>
            <a:br>
              <a:rPr lang="ru-RU" sz="5400" b="1" i="1" dirty="0" smtClean="0"/>
            </a:br>
            <a:r>
              <a:rPr lang="ru-RU" sz="5400" b="1" i="1" dirty="0" smtClean="0"/>
              <a:t>ЖОНГЛЕР</a:t>
            </a:r>
            <a:br>
              <a:rPr lang="ru-RU" sz="5400" b="1" i="1" dirty="0" smtClean="0"/>
            </a:br>
            <a:r>
              <a:rPr lang="ru-RU" sz="5400" b="1" i="1" dirty="0" smtClean="0"/>
              <a:t>КЛОУН</a:t>
            </a:r>
            <a:endParaRPr lang="ru-RU" sz="54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30 из 605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815317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3 из 64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4143404" cy="5808510"/>
          </a:xfrm>
          <a:prstGeom prst="rect">
            <a:avLst/>
          </a:prstGeom>
          <a:noFill/>
        </p:spPr>
      </p:pic>
      <p:pic>
        <p:nvPicPr>
          <p:cNvPr id="18438" name="Picture 6" descr="http://www.magicthreads.com/magicthreads/images/IMG_16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47667"/>
            <a:ext cx="4314818" cy="5753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46 из 26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62942" cy="5164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Картинка 300 из 11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99980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51 из 6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3"/>
            <a:ext cx="7572428" cy="5224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125</Words>
  <Application>Microsoft Office PowerPoint</Application>
  <PresentationFormat>Экран (4:3)</PresentationFormat>
  <Paragraphs>29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Мы в цирке.</vt:lpstr>
      <vt:lpstr>Мы в цирке</vt:lpstr>
      <vt:lpstr>Как называется человек, который выступает с животными?</vt:lpstr>
      <vt:lpstr>Какие еще цирковые профессии вы знаете?</vt:lpstr>
      <vt:lpstr>Слайд 5</vt:lpstr>
      <vt:lpstr>Слайд 6</vt:lpstr>
      <vt:lpstr>Слайд 7</vt:lpstr>
      <vt:lpstr>Слайд 8</vt:lpstr>
      <vt:lpstr>Слайд 9</vt:lpstr>
      <vt:lpstr>Слайд 10</vt:lpstr>
      <vt:lpstr>ФИЗКУЛЬТМИНУТКА</vt:lpstr>
      <vt:lpstr>ДЕТИ РИСУЮТ.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 цирке.</dc:title>
  <dc:creator>Admin</dc:creator>
  <cp:lastModifiedBy>Admin</cp:lastModifiedBy>
  <cp:revision>9</cp:revision>
  <dcterms:created xsi:type="dcterms:W3CDTF">2011-01-15T19:50:04Z</dcterms:created>
  <dcterms:modified xsi:type="dcterms:W3CDTF">2011-01-15T21:19:22Z</dcterms:modified>
</cp:coreProperties>
</file>