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7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26" autoAdjust="0"/>
    <p:restoredTop sz="94660"/>
  </p:normalViewPr>
  <p:slideViewPr>
    <p:cSldViewPr>
      <p:cViewPr varScale="1">
        <p:scale>
          <a:sx n="68" d="100"/>
          <a:sy n="6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35716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Чарушин Евгений Иванович (1901-1965)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52" y="2000240"/>
            <a:ext cx="3686156" cy="418149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Искусство Евгения Чарушина, доброе, человечное, радует уже не одно поколение маленьких читателей и учит их любить волшебный мир зверей и птиц.</a:t>
            </a:r>
          </a:p>
          <a:p>
            <a:endParaRPr lang="ru-RU" sz="2800" dirty="0"/>
          </a:p>
        </p:txBody>
      </p:sp>
      <p:pic>
        <p:nvPicPr>
          <p:cNvPr id="4" name="Рисунок 3" descr="рпрпврп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428736"/>
            <a:ext cx="3857652" cy="50720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043510"/>
          </a:xfrm>
        </p:spPr>
        <p:txBody>
          <a:bodyPr>
            <a:normAutofit/>
          </a:bodyPr>
          <a:lstStyle/>
          <a:p>
            <a:r>
              <a:rPr lang="ru-RU" dirty="0" smtClean="0"/>
              <a:t>Труд талантливого художника и писателя высоко оценен, - в 1945 году </a:t>
            </a:r>
            <a:r>
              <a:rPr lang="ru-RU" dirty="0" err="1" smtClean="0"/>
              <a:t>Чарушину</a:t>
            </a:r>
            <a:r>
              <a:rPr lang="ru-RU" dirty="0" smtClean="0"/>
              <a:t> Е.И. было присвоено звание заслуженного деятеля искусств. Его книги изданы во многих странах мира, они учат детей любить и понимать </a:t>
            </a:r>
            <a:r>
              <a:rPr lang="ru-RU" dirty="0" err="1" smtClean="0"/>
              <a:t>природу.Пусть</a:t>
            </a:r>
            <a:r>
              <a:rPr lang="ru-RU" dirty="0" smtClean="0"/>
              <a:t> же искусство Е. И. Чарушина и вам подарит радость!</a:t>
            </a:r>
          </a:p>
          <a:p>
            <a:endParaRPr lang="ru-RU" dirty="0" smtClean="0"/>
          </a:p>
          <a:p>
            <a:r>
              <a:rPr lang="ru-RU" dirty="0" smtClean="0"/>
              <a:t>                        </a:t>
            </a:r>
            <a:r>
              <a:rPr lang="ru-RU" sz="2000" dirty="0" smtClean="0"/>
              <a:t>Презентацию </a:t>
            </a:r>
            <a:r>
              <a:rPr lang="ru-RU" sz="2000" dirty="0" smtClean="0"/>
              <a:t>подготовила Кутилова Н. И.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3438" y="857209"/>
            <a:ext cx="4300510" cy="6000791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Много талантливых рассказов о  родной природе, о жизни животных создал  известный писатель и художник, посвятив себя всецело детской литературе</a:t>
            </a: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Рисунок 5" descr="пвлр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357166"/>
            <a:ext cx="3786214" cy="57864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95838" y="285728"/>
            <a:ext cx="4348162" cy="6286544"/>
          </a:xfrm>
        </p:spPr>
        <p:txBody>
          <a:bodyPr>
            <a:noAutofit/>
          </a:bodyPr>
          <a:lstStyle/>
          <a:p>
            <a:r>
              <a:rPr lang="ru-RU" dirty="0" smtClean="0"/>
              <a:t>В своих рассказах он умеет раскрывать читателям характеры и даже чувства животных. Его звери и птицы не говорят, не делают ничего такого, что им не свойственно в жизни. Вместо этого  Чарушин заставляет их выразительно действовать.</a:t>
            </a:r>
            <a:endParaRPr lang="ru-RU" dirty="0"/>
          </a:p>
        </p:txBody>
      </p:sp>
      <p:pic>
        <p:nvPicPr>
          <p:cNvPr id="4" name="Рисунок 3" descr="ая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857232"/>
            <a:ext cx="4214842" cy="49292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пррпрпр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571480"/>
            <a:ext cx="2500330" cy="2714644"/>
          </a:xfrm>
          <a:prstGeom prst="rect">
            <a:avLst/>
          </a:prstGeom>
        </p:spPr>
      </p:pic>
      <p:pic>
        <p:nvPicPr>
          <p:cNvPr id="9" name="Содержимое 3" descr="пронгшлрнгл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7158" y="3643314"/>
            <a:ext cx="3500462" cy="278608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357686" y="1000108"/>
            <a:ext cx="40004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Е.И. Чарушин подробно и конкретно изучил животных, что, создавая свои рисунки, мог не думать о точности передачи формы или пропорции, так что это подразумевалось уже само собой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29190" y="1214422"/>
            <a:ext cx="3971892" cy="6143668"/>
          </a:xfrm>
        </p:spPr>
        <p:txBody>
          <a:bodyPr>
            <a:normAutofit/>
          </a:bodyPr>
          <a:lstStyle/>
          <a:p>
            <a:r>
              <a:rPr lang="ru-RU" dirty="0" smtClean="0"/>
              <a:t>Описывая лишь внешний вид и повадки своих героев, Евгений Иванович умеет точно определить их настроение и характер.</a:t>
            </a:r>
            <a:endParaRPr lang="ru-RU" dirty="0"/>
          </a:p>
        </p:txBody>
      </p:sp>
      <p:pic>
        <p:nvPicPr>
          <p:cNvPr id="4" name="Рисунок 3" descr="пачрок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214422"/>
            <a:ext cx="4214842" cy="5000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3438" y="357166"/>
            <a:ext cx="4257676" cy="6215106"/>
          </a:xfrm>
        </p:spPr>
        <p:txBody>
          <a:bodyPr>
            <a:normAutofit/>
          </a:bodyPr>
          <a:lstStyle/>
          <a:p>
            <a:r>
              <a:rPr lang="ru-RU" dirty="0" smtClean="0"/>
              <a:t>У </a:t>
            </a:r>
            <a:r>
              <a:rPr lang="ru-RU" dirty="0" smtClean="0"/>
              <a:t>него свои приемы передачи формы, цвета и фактуры. Он стремится лаконичными средствами выразить характер каждого зверя, передать радость общения с живым.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8604"/>
            <a:ext cx="3714776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857232"/>
            <a:ext cx="3514733" cy="5208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4471990" cy="4525963"/>
          </a:xfrm>
        </p:spPr>
        <p:txBody>
          <a:bodyPr/>
          <a:lstStyle/>
          <a:p>
            <a:r>
              <a:rPr lang="ru-RU" dirty="0" smtClean="0"/>
              <a:t>Больше всего он любит изображать молодых животных-детенышей, трогательных в своей беспомощности и интересных, потому что уже угадывается взрослый зверь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7467600" cy="6572272"/>
          </a:xfrm>
        </p:spPr>
        <p:txBody>
          <a:bodyPr>
            <a:normAutofit/>
          </a:bodyPr>
          <a:lstStyle/>
          <a:p>
            <a:r>
              <a:rPr lang="ru-RU" dirty="0" smtClean="0"/>
              <a:t>Любовь и теплота, с которыми он изображал животных, принесли ему поистине мировое </a:t>
            </a:r>
            <a:r>
              <a:rPr lang="ru-RU" dirty="0" smtClean="0"/>
              <a:t>признание</a:t>
            </a:r>
            <a:endParaRPr lang="ru-RU" dirty="0"/>
          </a:p>
        </p:txBody>
      </p:sp>
      <p:pic>
        <p:nvPicPr>
          <p:cNvPr id="4" name="Содержимое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285992"/>
            <a:ext cx="4786346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857232"/>
            <a:ext cx="3876686" cy="5486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214290"/>
            <a:ext cx="4829180" cy="6286544"/>
          </a:xfrm>
        </p:spPr>
        <p:txBody>
          <a:bodyPr/>
          <a:lstStyle/>
          <a:p>
            <a:r>
              <a:rPr lang="ru-RU" dirty="0" smtClean="0"/>
              <a:t>Таких пушистых, милых и немого смешных зверят умел рисовать только Чарушин, поэтому их и называют «</a:t>
            </a:r>
            <a:r>
              <a:rPr lang="ru-RU" dirty="0" err="1" smtClean="0"/>
              <a:t>чарушинскими</a:t>
            </a:r>
            <a:r>
              <a:rPr lang="ru-RU" dirty="0" smtClean="0"/>
              <a:t>».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80</TotalTime>
  <Words>283</Words>
  <PresentationFormat>Экран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Чарушин Евгений Иванович (1901-1965)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Чарушин Евгений Иванович</dc:title>
  <dc:creator>Пользователь</dc:creator>
  <cp:lastModifiedBy>Пользователь</cp:lastModifiedBy>
  <cp:revision>11</cp:revision>
  <dcterms:created xsi:type="dcterms:W3CDTF">2011-10-26T17:38:03Z</dcterms:created>
  <dcterms:modified xsi:type="dcterms:W3CDTF">2011-10-27T18:23:23Z</dcterms:modified>
</cp:coreProperties>
</file>