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4" r:id="rId5"/>
    <p:sldId id="265" r:id="rId6"/>
    <p:sldId id="275" r:id="rId7"/>
    <p:sldId id="266" r:id="rId8"/>
    <p:sldId id="276" r:id="rId9"/>
    <p:sldId id="267" r:id="rId10"/>
    <p:sldId id="273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87;&#1086;&#1088;&#1090;&#1092;&#1086;&#1083;&#1080;&#1086;2\&#1084;&#1072;&#1089;&#1090;&#1077;&#1088;-&#1082;&#1083;&#1072;&#1089;&#1089;&#1099;\&#1052;&#1052;&#1072;&#1089;&#1090;&#1077;&#1088;-&#1082;&#1083;&#1072;&#1089;&#1089;%20&#1062;&#1074;&#1077;&#1090;&#1085;&#1099;&#1077;%20&#1085;&#1080;&#1090;&#1080;\06-Tolko%20dlya%20tebya,%20Only%20For%20You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6572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00B050"/>
                </a:solidFill>
              </a:rPr>
              <a:t>Мастер – класс</a:t>
            </a:r>
          </a:p>
          <a:p>
            <a:r>
              <a:rPr lang="ru-RU" sz="8000" b="1" i="1" dirty="0" smtClean="0">
                <a:solidFill>
                  <a:srgbClr val="7030A0"/>
                </a:solidFill>
              </a:rPr>
              <a:t>«Рисование</a:t>
            </a:r>
          </a:p>
          <a:p>
            <a:r>
              <a:rPr lang="ru-RU" sz="8000" b="1" i="1" dirty="0" smtClean="0">
                <a:solidFill>
                  <a:srgbClr val="7030A0"/>
                </a:solidFill>
              </a:rPr>
              <a:t>цветными</a:t>
            </a:r>
          </a:p>
          <a:p>
            <a:r>
              <a:rPr lang="ru-RU" sz="8000" b="1" i="1" dirty="0" smtClean="0">
                <a:solidFill>
                  <a:srgbClr val="7030A0"/>
                </a:solidFill>
              </a:rPr>
              <a:t>нитями»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skachat_besplatno_effekty_dlya_prezentacii_4469_1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29322" y="1857363"/>
            <a:ext cx="2857520" cy="4786347"/>
          </a:xfrm>
          <a:prstGeom prst="rect">
            <a:avLst/>
          </a:prstGeom>
        </p:spPr>
      </p:pic>
      <p:pic>
        <p:nvPicPr>
          <p:cNvPr id="8" name="06-Tolko dlya tebya, Only For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13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-464379" y="1464455"/>
            <a:ext cx="6000792" cy="3786214"/>
          </a:xfrm>
          <a:prstGeom prst="rect">
            <a:avLst/>
          </a:prstGeom>
        </p:spPr>
      </p:pic>
      <p:pic>
        <p:nvPicPr>
          <p:cNvPr id="6" name="Рисунок 5" descr="SAM_13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3857619" y="1428737"/>
            <a:ext cx="6000792" cy="385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03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357166"/>
            <a:ext cx="842968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137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85728"/>
            <a:ext cx="8358246" cy="614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137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357166"/>
            <a:ext cx="850112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137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285728"/>
            <a:ext cx="800105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6467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5" y="785794"/>
            <a:ext cx="7903835" cy="525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78674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90000"/>
              </a:lnSpc>
            </a:pPr>
            <a:r>
              <a:rPr lang="ru-RU" sz="3600" dirty="0" smtClean="0">
                <a:solidFill>
                  <a:srgbClr val="FFFF00"/>
                </a:solidFill>
              </a:rPr>
              <a:t>«Истоки способностей и дарования детей – на кончиках  пальцев. От пальцев, образно говоря, идут тончайшие нити - ручейки, которые питают источник творческой мысли»</a:t>
            </a:r>
            <a:endParaRPr lang="ru-RU" sz="3600" dirty="0" smtClean="0">
              <a:solidFill>
                <a:srgbClr val="FFFF00"/>
              </a:solidFill>
              <a:latin typeface="Arial" charset="0"/>
            </a:endParaRPr>
          </a:p>
          <a:p>
            <a:pPr marR="0">
              <a:lnSpc>
                <a:spcPct val="90000"/>
              </a:lnSpc>
            </a:pPr>
            <a:r>
              <a:rPr lang="ru-RU" sz="3600" dirty="0" smtClean="0">
                <a:solidFill>
                  <a:srgbClr val="FFFF00"/>
                </a:solidFill>
                <a:latin typeface="Arial" charset="0"/>
              </a:rPr>
              <a:t>В.А. Сухомлинский</a:t>
            </a:r>
          </a:p>
        </p:txBody>
      </p:sp>
      <p:pic>
        <p:nvPicPr>
          <p:cNvPr id="6" name="Рисунок 5" descr="fileZqxF39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714752"/>
            <a:ext cx="6500858" cy="2833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358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Нетрадиционные художественные техники являются эффективным средством усвоения детьми графики и живописи</a:t>
            </a:r>
            <a:r>
              <a:rPr lang="ru-RU" sz="3200" smtClean="0">
                <a:solidFill>
                  <a:srgbClr val="FF0000"/>
                </a:solidFill>
              </a:rPr>
              <a:t>, закономерностей композиции </a:t>
            </a:r>
            <a:r>
              <a:rPr lang="ru-RU" sz="3200" dirty="0" smtClean="0">
                <a:solidFill>
                  <a:srgbClr val="FF0000"/>
                </a:solidFill>
              </a:rPr>
              <a:t>и коло-</a:t>
            </a:r>
          </a:p>
          <a:p>
            <a:r>
              <a:rPr lang="ru-RU" sz="3200" dirty="0" err="1" smtClean="0">
                <a:solidFill>
                  <a:srgbClr val="FF0000"/>
                </a:solidFill>
              </a:rPr>
              <a:t>рита</a:t>
            </a:r>
            <a:r>
              <a:rPr lang="ru-RU" sz="3200" dirty="0" smtClean="0">
                <a:solidFill>
                  <a:srgbClr val="FF0000"/>
                </a:solidFill>
              </a:rPr>
              <a:t> и могут обеспечить развитие детского изобразительного творчества в целом 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127091-5fe46dffa27a6c7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728" y="4071942"/>
            <a:ext cx="607223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odelki_small___16____4051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32" y="285729"/>
            <a:ext cx="4426284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03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428604"/>
            <a:ext cx="7786742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AM_12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357166"/>
            <a:ext cx="8286808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03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62543" y="1134057"/>
            <a:ext cx="605437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57884" y="1357298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Важно правильно уложить нити, чтобы получились тюльпаны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c51b6661a7a230a332aea6f9f5526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08" y="428604"/>
            <a:ext cx="4535008" cy="6050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03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929058" y="1643050"/>
            <a:ext cx="585791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137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-607255" y="1678769"/>
            <a:ext cx="585791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76</Words>
  <PresentationFormat>Экран (4:3)</PresentationFormat>
  <Paragraphs>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2014-06-30T17:28:44Z</dcterms:created>
  <dcterms:modified xsi:type="dcterms:W3CDTF">2014-10-05T17:51:29Z</dcterms:modified>
</cp:coreProperties>
</file>