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DE234-457D-4E35-AC96-06D735E1F473}" type="datetimeFigureOut">
              <a:rPr lang="ru-RU" smtClean="0"/>
              <a:t>23.01.2011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2F1BB-05EC-4C48-AF19-4E3D5B8DEF7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Коллекция рисунков 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Репина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2F1BB-05EC-4C48-AF19-4E3D5B8DEF73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Набросок В. Серова, Рембрандта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2F1BB-05EC-4C48-AF19-4E3D5B8DEF73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Леонардо да Винчи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2F1BB-05EC-4C48-AF19-4E3D5B8DEF73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Винчи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Леонардо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Голова ангела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2F1BB-05EC-4C48-AF19-4E3D5B8DEF73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5F97C-7E7C-4839-AE3F-023F6DB557C0}" type="datetimeFigureOut">
              <a:rPr lang="ru-RU" smtClean="0"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AC3D-099E-44CA-A010-4ECF30A3C8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5F97C-7E7C-4839-AE3F-023F6DB557C0}" type="datetimeFigureOut">
              <a:rPr lang="ru-RU" smtClean="0"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AC3D-099E-44CA-A010-4ECF30A3C8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5F97C-7E7C-4839-AE3F-023F6DB557C0}" type="datetimeFigureOut">
              <a:rPr lang="ru-RU" smtClean="0"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AC3D-099E-44CA-A010-4ECF30A3C8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5F97C-7E7C-4839-AE3F-023F6DB557C0}" type="datetimeFigureOut">
              <a:rPr lang="ru-RU" smtClean="0"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AC3D-099E-44CA-A010-4ECF30A3C8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5F97C-7E7C-4839-AE3F-023F6DB557C0}" type="datetimeFigureOut">
              <a:rPr lang="ru-RU" smtClean="0"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AC3D-099E-44CA-A010-4ECF30A3C8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5F97C-7E7C-4839-AE3F-023F6DB557C0}" type="datetimeFigureOut">
              <a:rPr lang="ru-RU" smtClean="0"/>
              <a:t>23.01.2011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AC3D-099E-44CA-A010-4ECF30A3C8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5F97C-7E7C-4839-AE3F-023F6DB557C0}" type="datetimeFigureOut">
              <a:rPr lang="ru-RU" smtClean="0"/>
              <a:t>23.01.2011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AC3D-099E-44CA-A010-4ECF30A3C8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5F97C-7E7C-4839-AE3F-023F6DB557C0}" type="datetimeFigureOut">
              <a:rPr lang="ru-RU" smtClean="0"/>
              <a:t>23.01.2011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AC3D-099E-44CA-A010-4ECF30A3C8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5F97C-7E7C-4839-AE3F-023F6DB557C0}" type="datetimeFigureOut">
              <a:rPr lang="ru-RU" smtClean="0"/>
              <a:t>23.01.2011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AC3D-099E-44CA-A010-4ECF30A3C8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5F97C-7E7C-4839-AE3F-023F6DB557C0}" type="datetimeFigureOut">
              <a:rPr lang="ru-RU" smtClean="0"/>
              <a:t>23.01.2011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AC3D-099E-44CA-A010-4ECF30A3C8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5F97C-7E7C-4839-AE3F-023F6DB557C0}" type="datetimeFigureOut">
              <a:rPr lang="ru-RU" smtClean="0"/>
              <a:t>23.01.2011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AC3D-099E-44CA-A010-4ECF30A3C8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5F97C-7E7C-4839-AE3F-023F6DB557C0}" type="datetimeFigureOut">
              <a:rPr lang="ru-RU" smtClean="0"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0AC3D-099E-44CA-A010-4ECF30A3C88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Наброски с натуры фигуры человека.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Ф. Решетников « Опять двойка»</a:t>
            </a:r>
            <a:endParaRPr lang="ru-RU" dirty="0"/>
          </a:p>
        </p:txBody>
      </p:sp>
      <p:pic>
        <p:nvPicPr>
          <p:cNvPr id="27650" name="Picture 2" descr="Картинка 5 из 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194204"/>
            <a:ext cx="4786306" cy="56637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А. Лактионов.</a:t>
            </a:r>
            <a:r>
              <a:rPr lang="ru-RU" dirty="0" smtClean="0"/>
              <a:t> </a:t>
            </a:r>
            <a:r>
              <a:rPr lang="ru-RU" dirty="0"/>
              <a:t>"</a:t>
            </a:r>
            <a:r>
              <a:rPr lang="ru-RU" b="1" dirty="0"/>
              <a:t>В</a:t>
            </a:r>
            <a:r>
              <a:rPr lang="ru-RU" dirty="0"/>
              <a:t> </a:t>
            </a:r>
            <a:r>
              <a:rPr lang="ru-RU" b="1" dirty="0"/>
              <a:t>гостях</a:t>
            </a:r>
            <a:r>
              <a:rPr lang="ru-RU" dirty="0"/>
              <a:t> </a:t>
            </a:r>
            <a:r>
              <a:rPr lang="ru-RU" b="1" dirty="0"/>
              <a:t>у</a:t>
            </a:r>
            <a:r>
              <a:rPr lang="ru-RU" dirty="0"/>
              <a:t> </a:t>
            </a:r>
            <a:r>
              <a:rPr lang="ru-RU" b="1" dirty="0"/>
              <a:t>внуков</a:t>
            </a:r>
            <a:r>
              <a:rPr lang="ru-RU" dirty="0"/>
              <a:t>".</a:t>
            </a:r>
          </a:p>
        </p:txBody>
      </p:sp>
      <p:pic>
        <p:nvPicPr>
          <p:cNvPr id="28674" name="Picture 2" descr="Картинка 1 из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714487"/>
            <a:ext cx="4143404" cy="50031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857232"/>
            <a:ext cx="6786610" cy="506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8510677" cy="4359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 Последовательность работы: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1. Проведите ось, соответствующую высоте фигуры.</a:t>
            </a:r>
          </a:p>
          <a:p>
            <a:r>
              <a:rPr lang="ru-RU" dirty="0"/>
              <a:t>2. Определите длину ног, разделив высоту фигуры пополам.</a:t>
            </a:r>
          </a:p>
          <a:p>
            <a:r>
              <a:rPr lang="ru-RU" dirty="0"/>
              <a:t>3. Разделив туловище на три части, определите высоту головы вместе с шеей.</a:t>
            </a:r>
          </a:p>
          <a:p>
            <a:r>
              <a:rPr lang="ru-RU" dirty="0"/>
              <a:t>4. Верхнюю часть поделите на четыре части: три четверти будут составлять высоту головы, а одна - шею.</a:t>
            </a:r>
          </a:p>
          <a:p>
            <a:r>
              <a:rPr lang="ru-RU" dirty="0"/>
              <a:t>5. Нарисуйте плечевую и тазовую оси; помните ,что тазовая ось меньше плечевой.</a:t>
            </a:r>
          </a:p>
          <a:p>
            <a:r>
              <a:rPr lang="ru-RU" dirty="0"/>
              <a:t>6. Наметьте колени, разделив длину ног пополам.</a:t>
            </a:r>
          </a:p>
          <a:p>
            <a:r>
              <a:rPr lang="ru-RU" dirty="0"/>
              <a:t>7. Определите концы пальцев рук и место локтевых суставов.</a:t>
            </a:r>
          </a:p>
          <a:p>
            <a:r>
              <a:rPr lang="ru-RU" dirty="0"/>
              <a:t>8. Нарисуйте линейную схему фигуры (скелет).</a:t>
            </a:r>
          </a:p>
          <a:p>
            <a:r>
              <a:rPr lang="ru-RU" dirty="0"/>
              <a:t>9. "Оденьте" скелет в мускулы.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1 из 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00042"/>
            <a:ext cx="7431367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а 6 из 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85728"/>
            <a:ext cx="4929222" cy="62483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forumimage.ru/uploads/20090511/1241996356955494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57166"/>
            <a:ext cx="2428892" cy="6169592"/>
          </a:xfrm>
          <a:prstGeom prst="rect">
            <a:avLst/>
          </a:prstGeom>
          <a:noFill/>
        </p:spPr>
      </p:pic>
      <p:pic>
        <p:nvPicPr>
          <p:cNvPr id="18436" name="Picture 4" descr="Картинка 5 из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02861"/>
            <a:ext cx="3571900" cy="62871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а 1 из 7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71480"/>
            <a:ext cx="3857652" cy="5546145"/>
          </a:xfrm>
          <a:prstGeom prst="rect">
            <a:avLst/>
          </a:prstGeom>
          <a:noFill/>
        </p:spPr>
      </p:pic>
      <p:pic>
        <p:nvPicPr>
          <p:cNvPr id="20486" name="Picture 6" descr="Картинка 10 из 78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571480"/>
            <a:ext cx="4434157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а 6 из 7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571480"/>
            <a:ext cx="5715000" cy="555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а 17 из 7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57166"/>
            <a:ext cx="5857916" cy="6056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артинка 22 из 7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57166"/>
            <a:ext cx="4857784" cy="62301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Пропорции человека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У взрослого человека размер головы укладывается в высоте фигуры 8 раз. У подростка — 7 раз. У младенца размер головы укладывается в высоте фигуры 4 раза, у школьника — 5 раз. </a:t>
            </a:r>
            <a:endParaRPr lang="ru-RU" dirty="0" smtClean="0"/>
          </a:p>
          <a:p>
            <a:r>
              <a:rPr lang="ru-RU" dirty="0"/>
              <a:t>Руки доходят до середины бедра, локти находятся на уровне талии, колени — посередине ноги.</a:t>
            </a:r>
            <a:br>
              <a:rPr lang="ru-RU" dirty="0"/>
            </a:br>
            <a:r>
              <a:rPr lang="ru-RU" dirty="0"/>
              <a:t>У взрослого человека в длине руки голова укладывается 3 раза, а в плечах — 2 раза. Ширина таза мужчины — полторы головы, а женщины — около 1,25. Длина ног — четыре высоты головы. Туловище с головой равняется половине высоты фигуры. Это все классические отношения, которые берутся за основу</a:t>
            </a:r>
          </a:p>
        </p:txBody>
      </p:sp>
      <p:pic>
        <p:nvPicPr>
          <p:cNvPr id="26626" name="Picture 2" descr="C:\Documents and Settings\Admin\Рабочий стол\53c3e86a20f7e4d3fdc8487f28d73b02858623b4_300x_Q75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30054" y="1357298"/>
            <a:ext cx="5299664" cy="39040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183</Words>
  <Application>Microsoft Office PowerPoint</Application>
  <PresentationFormat>Экран (4:3)</PresentationFormat>
  <Paragraphs>24</Paragraphs>
  <Slides>14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Наброски с натуры фигуры человека.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Пропорции человека</vt:lpstr>
      <vt:lpstr>Ф. Решетников « Опять двойка»</vt:lpstr>
      <vt:lpstr>А. Лактионов. "В гостях у внуков".</vt:lpstr>
      <vt:lpstr>Слайд 12</vt:lpstr>
      <vt:lpstr>Слайд 13</vt:lpstr>
      <vt:lpstr> Последовательность работы: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Наброски с натуры фигуры человека.</dc:title>
  <dc:creator>Admin</dc:creator>
  <cp:lastModifiedBy>Admin</cp:lastModifiedBy>
  <cp:revision>14</cp:revision>
  <dcterms:created xsi:type="dcterms:W3CDTF">2011-01-23T17:17:40Z</dcterms:created>
  <dcterms:modified xsi:type="dcterms:W3CDTF">2011-01-23T19:29:28Z</dcterms:modified>
</cp:coreProperties>
</file>