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236716-066F-4308-91D6-28EF26EDC26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D9F1D3-92C3-4516-895F-DD6DCF7D5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83;&#1072;&#1085;&#1072;\Downloads\034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640960" cy="46085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Факт</a:t>
            </a:r>
            <a:r>
              <a:rPr lang="ru-RU" sz="3200" dirty="0" smtClean="0"/>
              <a:t> (</a:t>
            </a:r>
            <a:r>
              <a:rPr lang="ru-RU" sz="3200" i="1" dirty="0" smtClean="0"/>
              <a:t>лат. </a:t>
            </a:r>
            <a:r>
              <a:rPr lang="ru-RU" sz="3200" i="1" dirty="0" err="1" smtClean="0"/>
              <a:t>Factum</a:t>
            </a:r>
            <a:r>
              <a:rPr lang="ru-RU" sz="3200" i="1" dirty="0" smtClean="0"/>
              <a:t> — свершившееся</a:t>
            </a:r>
            <a:r>
              <a:rPr lang="ru-RU" sz="3200" dirty="0"/>
              <a:t>) </a:t>
            </a:r>
            <a:r>
              <a:rPr lang="ru-RU" sz="3200" dirty="0" smtClean="0"/>
              <a:t>— </a:t>
            </a:r>
            <a:r>
              <a:rPr lang="ru-RU" sz="3200" dirty="0"/>
              <a:t>термин, в широком смысле может выступать </a:t>
            </a:r>
            <a:r>
              <a:rPr lang="ru-RU" sz="3200" dirty="0" smtClean="0"/>
              <a:t>как:</a:t>
            </a:r>
            <a:br>
              <a:rPr lang="ru-RU" sz="3200" dirty="0" smtClean="0"/>
            </a:br>
            <a:r>
              <a:rPr lang="ru-RU" sz="3200" dirty="0" smtClean="0"/>
              <a:t>- синоним</a:t>
            </a:r>
            <a:r>
              <a:rPr lang="ru-RU" sz="3200" dirty="0"/>
              <a:t> </a:t>
            </a:r>
            <a:r>
              <a:rPr lang="ru-RU" sz="3200" dirty="0" smtClean="0"/>
              <a:t>истины;</a:t>
            </a:r>
            <a:br>
              <a:rPr lang="ru-RU" sz="3200" dirty="0" smtClean="0"/>
            </a:br>
            <a:r>
              <a:rPr lang="ru-RU" sz="3200" dirty="0" smtClean="0"/>
              <a:t>- событие </a:t>
            </a:r>
            <a:r>
              <a:rPr lang="ru-RU" sz="3200" dirty="0"/>
              <a:t>или результат;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реальное</a:t>
            </a:r>
            <a:r>
              <a:rPr lang="ru-RU" sz="3200" dirty="0"/>
              <a:t>, а не вымышленное; </a:t>
            </a:r>
            <a:r>
              <a:rPr lang="ru-RU" sz="3200" dirty="0" smtClean="0"/>
              <a:t>                                         - конкретное </a:t>
            </a:r>
            <a:r>
              <a:rPr lang="ru-RU" sz="3200" dirty="0"/>
              <a:t>и единичное в противоположность общему и </a:t>
            </a:r>
            <a:r>
              <a:rPr lang="ru-RU" sz="3200" dirty="0" smtClean="0"/>
              <a:t>абстрактному.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57290" y="3000372"/>
            <a:ext cx="7486680" cy="3571900"/>
          </a:xfrm>
        </p:spPr>
        <p:txBody>
          <a:bodyPr>
            <a:normAutofit/>
          </a:bodyPr>
          <a:lstStyle/>
          <a:p>
            <a:pPr algn="just"/>
            <a:r>
              <a:rPr lang="ru-RU" sz="3600" b="1" u="sng" dirty="0" smtClean="0"/>
              <a:t>Цель урока: </a:t>
            </a:r>
            <a:r>
              <a:rPr lang="ru-RU" sz="3600" dirty="0" smtClean="0"/>
              <a:t>сформировать понятие «кислота», познакомить учащихся с составом и классификацией кислот, их применением.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урока: «Кислоты»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кислот</a:t>
            </a:r>
            <a:endParaRPr lang="ru-RU" dirty="0"/>
          </a:p>
        </p:txBody>
      </p:sp>
      <p:pic>
        <p:nvPicPr>
          <p:cNvPr id="1026" name="Picture 2" descr="http://www.home-edu.ru/user/f/00000608/MIOO_2007/020/acid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77462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кислот</a:t>
            </a:r>
            <a:endParaRPr lang="ru-RU" dirty="0"/>
          </a:p>
        </p:txBody>
      </p:sp>
      <p:pic>
        <p:nvPicPr>
          <p:cNvPr id="16386" name="Picture 2" descr="C:\Users\Светлана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80097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Кислотные оксиды и соответствующие им кислоты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1" y="1577328"/>
          <a:ext cx="7143801" cy="492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7"/>
                <a:gridCol w="2381267"/>
                <a:gridCol w="2381267"/>
              </a:tblGrid>
              <a:tr h="52692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Оксид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Кислота</a:t>
                      </a:r>
                      <a:endParaRPr lang="ru-RU" sz="2800" b="1" dirty="0"/>
                    </a:p>
                  </a:txBody>
                  <a:tcPr/>
                </a:tc>
              </a:tr>
              <a:tr h="610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800" b="1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4071934" y="2214554"/>
            <a:ext cx="1000132" cy="35719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071934" y="2786058"/>
            <a:ext cx="1000132" cy="35719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71934" y="3357562"/>
            <a:ext cx="1000132" cy="35719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71934" y="4071942"/>
            <a:ext cx="1000132" cy="35719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71934" y="4714884"/>
            <a:ext cx="1000132" cy="35719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071934" y="5929330"/>
            <a:ext cx="1000132" cy="35719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71934" y="5286388"/>
            <a:ext cx="1000132" cy="35719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Взаимодействие концентрированной серной кислоты с сахаром</a:t>
            </a:r>
            <a:endParaRPr lang="ru-RU" sz="3600" dirty="0"/>
          </a:p>
        </p:txBody>
      </p:sp>
      <p:pic>
        <p:nvPicPr>
          <p:cNvPr id="4" name="Серная кислота и сахар.mov.3gp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  <p:extLst>
      <p:ext uri="{BB962C8B-B14F-4D97-AF65-F5344CB8AC3E}">
        <p14:creationId xmlns:p14="http://schemas.microsoft.com/office/powerpoint/2010/main" val="30063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Разбавление концентрированной серной кислоты</a:t>
            </a:r>
            <a:endParaRPr lang="ru-RU" dirty="0"/>
          </a:p>
        </p:txBody>
      </p:sp>
      <p:pic>
        <p:nvPicPr>
          <p:cNvPr id="7" name="034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275" y="1600200"/>
            <a:ext cx="5994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72560" cy="49006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1.Формула кислоты это: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  а)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</a:rPr>
              <a:t>NaOH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  б)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 HCL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    в)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  CuCL</a:t>
            </a:r>
            <a:r>
              <a:rPr lang="en-US" sz="35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3500" baseline="-25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г)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    SO</a:t>
            </a:r>
            <a:r>
              <a:rPr lang="en-US" sz="3500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35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2.  Кислота, применяющаяся в кулинарии: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  а) серная</a:t>
            </a:r>
            <a:r>
              <a:rPr lang="en-US" sz="3500" b="1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б) лимонная     в) соляная</a:t>
            </a:r>
            <a:r>
              <a:rPr lang="ru-RU" sz="3500" b="1" baseline="-250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г) азотная</a:t>
            </a:r>
          </a:p>
          <a:p>
            <a:pPr>
              <a:lnSpc>
                <a:spcPct val="80000"/>
              </a:lnSpc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3. Кислородсодержащая кислота</a:t>
            </a: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  <a:t>:   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а)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</a:rPr>
              <a:t>HCl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  б)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HF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в)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HNO</a:t>
            </a:r>
            <a:r>
              <a:rPr lang="en-US" sz="3500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г)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HI</a:t>
            </a:r>
            <a:endParaRPr lang="ru-RU" sz="3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4. Двухосновная кислота:</a:t>
            </a:r>
          </a:p>
          <a:p>
            <a:pPr>
              <a:lnSpc>
                <a:spcPct val="80000"/>
              </a:lnSpc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  а)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HNO</a:t>
            </a:r>
            <a:r>
              <a:rPr lang="en-US" sz="3500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3500" baseline="-25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б)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</a:rPr>
              <a:t>HCl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  в) Н</a:t>
            </a:r>
            <a:r>
              <a:rPr lang="en-US" sz="35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35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en-US" sz="3500" baseline="-25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5. Степень окисления хлора в соляной кислоте (Н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   а) -2     б) -1   в) +2  г) +3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</TotalTime>
  <Words>169</Words>
  <Application>Microsoft Office PowerPoint</Application>
  <PresentationFormat>Экран (4:3)</PresentationFormat>
  <Paragraphs>35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Факт (лат. Factum — свершившееся) — термин, в широком смысле может выступать как: - синоним истины; - событие или результат;  - реальное, а не вымышленное;                                          - конкретное и единичное в противоположность общему и абстрактному.</vt:lpstr>
      <vt:lpstr>Тема урока: «Кислоты»</vt:lpstr>
      <vt:lpstr>Классификация кислот</vt:lpstr>
      <vt:lpstr>Классификация кислот</vt:lpstr>
      <vt:lpstr>Кислотные оксиды и соответствующие им кислоты</vt:lpstr>
      <vt:lpstr>Взаимодействие концентрированной серной кислоты с сахаром</vt:lpstr>
      <vt:lpstr>Разбавление концентрированной серной кислоты</vt:lpstr>
      <vt:lpstr>Проверь себя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 (лат. Factum — свершившееся) — термин, в широком смысле может выступать как синоним истины; событие или результат; реальное, а не вымышленное; конкретное и единичное в противоположность общему и абстрактному.</dc:title>
  <dc:creator>Светлана</dc:creator>
  <cp:lastModifiedBy>User</cp:lastModifiedBy>
  <cp:revision>21</cp:revision>
  <dcterms:created xsi:type="dcterms:W3CDTF">2012-11-07T15:08:31Z</dcterms:created>
  <dcterms:modified xsi:type="dcterms:W3CDTF">2012-11-23T17:38:46Z</dcterms:modified>
</cp:coreProperties>
</file>