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98" r:id="rId23"/>
    <p:sldId id="299" r:id="rId24"/>
    <p:sldId id="284" r:id="rId25"/>
    <p:sldId id="297" r:id="rId26"/>
    <p:sldId id="283" r:id="rId27"/>
    <p:sldId id="292" r:id="rId28"/>
    <p:sldId id="285" r:id="rId29"/>
    <p:sldId id="295" r:id="rId30"/>
    <p:sldId id="280" r:id="rId31"/>
    <p:sldId id="296" r:id="rId32"/>
    <p:sldId id="281" r:id="rId33"/>
    <p:sldId id="289" r:id="rId34"/>
    <p:sldId id="282" r:id="rId35"/>
    <p:sldId id="286" r:id="rId36"/>
    <p:sldId id="287" r:id="rId37"/>
    <p:sldId id="288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CE9B5-1DA6-455C-8DE2-F2D0D2A6973E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39AA7-85F9-462C-B395-5ADC09C58D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0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5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08757-60CA-4A88-81A2-8351FEBED03D}" type="slidenum">
              <a:rPr lang="ru-RU"/>
              <a:pPr/>
              <a:t>4</a:t>
            </a:fld>
            <a:endParaRPr lang="ru-RU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89918-8852-42CE-8B3F-5625F7D83DF2}" type="slidenum">
              <a:rPr lang="ru-RU"/>
              <a:pPr/>
              <a:t>12</a:t>
            </a:fld>
            <a:endParaRPr lang="ru-RU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Учитель предлагает полюбоваться окружающей природой. Разве может она хранить какие-то опасности?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4CE-965B-42D2-8C26-A13BF894F90D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D1A-EF85-4283-AD28-5FF076B3D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4CE-965B-42D2-8C26-A13BF894F90D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D1A-EF85-4283-AD28-5FF076B3D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4CE-965B-42D2-8C26-A13BF894F90D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D1A-EF85-4283-AD28-5FF076B3D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0E32DED-EA2A-4A9F-B063-93F8CDE310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4CE-965B-42D2-8C26-A13BF894F90D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D1A-EF85-4283-AD28-5FF076B3D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4CE-965B-42D2-8C26-A13BF894F90D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D1A-EF85-4283-AD28-5FF076B3D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4CE-965B-42D2-8C26-A13BF894F90D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D1A-EF85-4283-AD28-5FF076B3D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4CE-965B-42D2-8C26-A13BF894F90D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D1A-EF85-4283-AD28-5FF076B3D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4CE-965B-42D2-8C26-A13BF894F90D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D1A-EF85-4283-AD28-5FF076B3D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4CE-965B-42D2-8C26-A13BF894F90D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D1A-EF85-4283-AD28-5FF076B3D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4CE-965B-42D2-8C26-A13BF894F90D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D1A-EF85-4283-AD28-5FF076B3D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4CE-965B-42D2-8C26-A13BF894F90D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D1A-EF85-4283-AD28-5FF076B3D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00B050">
                <a:alpha val="58000"/>
              </a:srgb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44CE-965B-42D2-8C26-A13BF894F90D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2D1A-EF85-4283-AD28-5FF076B3D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gif"/><Relationship Id="rId11" Type="http://schemas.openxmlformats.org/officeDocument/2006/relationships/image" Target="../media/image22.e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60;&#1088;&#1072;&#1085;&#1094;&#1080;&#1103;\&#1056;&#1072;&#1073;&#1086;&#1095;&#1080;&#1081;%20&#1089;&#1090;&#1086;&#1083;\&#1047;&#1077;&#1084;&#1083;&#1103;\&#1047;&#1045;&#1052;&#1045;&#1051;&#1068;&#1050;&#1040;\&#1053;&#1045;%20&#1044;&#1056;&#1040;&#1047;&#1053;&#1048;&#1058;&#1045;%20&#1057;&#1054;&#1041;&#1040;&#1050;%20(+)%20&#1080;%20&#1090;&#1077;&#1082;&#1089;&#1090;.mp3" TargetMode="Externa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60;&#1088;&#1072;&#1085;&#1094;&#1080;&#1103;\&#1056;&#1072;&#1073;&#1086;&#1095;&#1080;&#1081;%20&#1089;&#1090;&#1086;&#1083;\&#1047;&#1077;&#1084;&#1083;&#1103;\&#1047;&#1045;&#1052;&#1045;&#1051;&#1068;&#1050;&#1040;\19_-_kak_prekrasen_etot_mir_&#1074;&#1099;&#1088;&#1077;&#1079;&#1082;&#107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29190" y="3857628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подготовили: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Шершнёва О.Г.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Агельярова Е.В.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Малюкова Н.Н.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ГБСКОУ шк.657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1828" y="1589315"/>
            <a:ext cx="4833257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</a:rPr>
              <a:t>День Земли</a:t>
            </a:r>
            <a:endParaRPr lang="ru-RU" sz="6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533401" y="394588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7263991" y="2333508"/>
            <a:ext cx="169462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Моя папка\Ольга Геннадьевна\Рисунок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321"/>
            <a:ext cx="8568952" cy="64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63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6309" name="Picture 5" descr="Картинка 767 из 104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9" name="Picture 11" descr="cartoon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</p:spPr>
      </p:pic>
      <p:pic>
        <p:nvPicPr>
          <p:cNvPr id="114690" name="Picture 2" descr="511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944563" y="661988"/>
            <a:ext cx="7412037" cy="5053012"/>
          </a:xfrm>
          <a:noFill/>
          <a:ln/>
        </p:spPr>
      </p:pic>
      <p:pic>
        <p:nvPicPr>
          <p:cNvPr id="114691" name="Picture 3" descr="0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3429000"/>
            <a:ext cx="431800" cy="247650"/>
          </a:xfrm>
          <a:prstGeom prst="rect">
            <a:avLst/>
          </a:prstGeom>
          <a:noFill/>
        </p:spPr>
      </p:pic>
      <p:pic>
        <p:nvPicPr>
          <p:cNvPr id="114692" name="Picture 4" descr="8a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408488"/>
            <a:ext cx="1655763" cy="1158875"/>
          </a:xfrm>
          <a:prstGeom prst="rect">
            <a:avLst/>
          </a:prstGeom>
          <a:noFill/>
        </p:spPr>
      </p:pic>
      <p:pic>
        <p:nvPicPr>
          <p:cNvPr id="114693" name="Picture 5" descr="j00839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4941888"/>
            <a:ext cx="1152525" cy="463550"/>
          </a:xfrm>
          <a:prstGeom prst="rect">
            <a:avLst/>
          </a:prstGeom>
          <a:noFill/>
        </p:spPr>
      </p:pic>
      <p:pic>
        <p:nvPicPr>
          <p:cNvPr id="114694" name="Picture 6" descr="j012323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7213" y="4365625"/>
            <a:ext cx="995362" cy="1173163"/>
          </a:xfrm>
          <a:prstGeom prst="rect">
            <a:avLst/>
          </a:prstGeom>
          <a:noFill/>
        </p:spPr>
      </p:pic>
      <p:pic>
        <p:nvPicPr>
          <p:cNvPr id="114695" name="Picture 7" descr="j012323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6375" y="3860800"/>
            <a:ext cx="1055688" cy="1244600"/>
          </a:xfrm>
          <a:prstGeom prst="rect">
            <a:avLst/>
          </a:prstGeom>
          <a:noFill/>
        </p:spPr>
      </p:pic>
      <p:pic>
        <p:nvPicPr>
          <p:cNvPr id="114696" name="Picture 8" descr="13a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67150" y="3429000"/>
            <a:ext cx="704850" cy="381000"/>
          </a:xfrm>
          <a:prstGeom prst="rect">
            <a:avLst/>
          </a:prstGeom>
          <a:noFill/>
        </p:spPr>
      </p:pic>
      <p:pic>
        <p:nvPicPr>
          <p:cNvPr id="114697" name="Picture 9" descr="an00223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27763" y="3429000"/>
            <a:ext cx="715962" cy="692150"/>
          </a:xfrm>
          <a:prstGeom prst="rect">
            <a:avLst/>
          </a:prstGeom>
          <a:noFill/>
        </p:spPr>
      </p:pic>
      <p:pic>
        <p:nvPicPr>
          <p:cNvPr id="114698" name="Picture 10" descr="a_an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11413" y="5084763"/>
            <a:ext cx="792162" cy="5969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08949" y="514284"/>
            <a:ext cx="6798735" cy="1303867"/>
          </a:xfrm>
        </p:spPr>
        <p:txBody>
          <a:bodyPr/>
          <a:lstStyle/>
          <a:p>
            <a:r>
              <a:rPr lang="ru-RU" dirty="0" smtClean="0"/>
              <a:t>Загрязнение воздуха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5602" name="Picture 2" descr="http://www.epochtimes.ru/images/stories/02/russia/115_2007-11-22-pollution780117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589501" cy="4882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Жертвы загрязнения воды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4578" name="Picture 2" descr="http://klopik.com/uploads/posts/2011-08/thumbs/1313668575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62988"/>
            <a:ext cx="7286676" cy="5377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Спасение птиц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7650" name="Picture 2" descr="http://www.oceanology.ru/wp-content/uploads/2010/05/oil-soaked-bird-pic-7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7275368" cy="4850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0418" name="Picture 2" descr="http://domodedovod.ru/uploads/2011/07/musora-bolshe-net-2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4984571" cy="3327201"/>
          </a:xfrm>
          <a:prstGeom prst="rect">
            <a:avLst/>
          </a:prstGeom>
          <a:noFill/>
        </p:spPr>
      </p:pic>
      <p:pic>
        <p:nvPicPr>
          <p:cNvPr id="5" name="Picture 2" descr="http://img-fotki.yandex.ru/get/22/o-vladi.7/0_e2cc_74cc4de1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3506" y="428604"/>
            <a:ext cx="3429042" cy="4572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images.yandex.ru/yandsearch?source=wiz&amp;text=%D0%BA%D0%B0%D1%80%D1%82%D0%B8%D0%BD%D0%BA%D0%B0%20%D1%81%D1%83%D0%B1%D0%B1%D0%BE%D1%82%D0%BD%D0%B8%D0%BA&amp;noreask=1&amp;pos=18&amp;rpt=simage&amp;lr=2&amp;uinfo=sw-1345-sh-670-fw-1120-fh-464-pd-1&amp;img_url=http%3A%2F%2Fclub.foto.ru%2Fgallery%2Fimages%2Fphoto%2F2005%2F04%2F25%2F389301.jpg</a:t>
            </a:r>
            <a:endParaRPr lang="ru-RU" dirty="0"/>
          </a:p>
        </p:txBody>
      </p:sp>
      <p:pic>
        <p:nvPicPr>
          <p:cNvPr id="52226" name="Picture 2" descr="http://img1.liveinternet.ru/images/attach/c/3/74/994/74994869_priglashenie_na_subbotnik_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14" cy="5970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Субботник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9154" name="Picture 2" descr="http://s1.n1.by/sites/default/files/imagecache/full/news/05/04/513741/133615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858180" cy="523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тоже помогаю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1202" name="Picture 2" descr="http://s44.radikal.ru/i106/1104/85/7fa9a37bcd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9990"/>
            <a:ext cx="7072362" cy="5708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3867"/>
          </a:xfrm>
        </p:spPr>
        <p:txBody>
          <a:bodyPr>
            <a:normAutofit/>
          </a:bodyPr>
          <a:lstStyle/>
          <a:p>
            <a:r>
              <a:rPr lang="ru-RU" dirty="0" smtClean="0"/>
              <a:t>Земля – третья планета от солнца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Picture 2" descr="G:\1260870852_solar-system-planets-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71546"/>
            <a:ext cx="6124811" cy="5608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Посадка деревьев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2290" name="Picture 2" descr="D:\Моя папка\Ольга Геннадьевна\Рисунок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655411" cy="50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29700" name="Picture 4" descr="http://s50.radikal.ru/i129/0904/06/53a60ba015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3594"/>
            <a:ext cx="5143536" cy="6704406"/>
          </a:xfrm>
          <a:prstGeom prst="rect">
            <a:avLst/>
          </a:prstGeom>
          <a:noFill/>
        </p:spPr>
      </p:pic>
      <p:pic>
        <p:nvPicPr>
          <p:cNvPr id="6" name="НЕ ДРАЗНИТЕ СОБАК (+) и текс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numSld="4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я папка\Ольга Геннадьевна\Рисунок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925"/>
            <a:ext cx="8496944" cy="637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я папка\Ольга Геннадьевна\Рисуно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5041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77826" name="Picture 2" descr="http://stat18.privet.ru/lr/0a2b847cadea7ad1c3c4fc302c57e2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41613" cy="5731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g1.liveinternet.ru/images/attach/c/2/73/925/73925433_4269403_0_10add_6d9d6ef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7429505" cy="5572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1266" name="Picture 2" descr="D:\Моя папка\Ольга Геннадьевна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274088" cy="53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я папка\Ольга Геннадьевна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37388" cy="55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9218" name="Picture 2" descr="D:\Моя папка\Ольга Геннадьевна\Рисуно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904468" cy="482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я папка\Ольга Геннадьевна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616624" cy="532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24" name="Picture 4" descr="http://images.cards.mail.ru/bb/d8/ca041bb23dc2aff65722945a6f71d8bb.jpg"/>
          <p:cNvPicPr>
            <a:picLocks noChangeAspect="1" noChangeArrowheads="1"/>
          </p:cNvPicPr>
          <p:nvPr/>
        </p:nvPicPr>
        <p:blipFill>
          <a:blip r:embed="rId2"/>
          <a:srcRect t="5218" r="10635" b="6854"/>
          <a:stretch>
            <a:fillRect/>
          </a:stretch>
        </p:blipFill>
        <p:spPr bwMode="auto">
          <a:xfrm>
            <a:off x="1643042" y="160814"/>
            <a:ext cx="6286544" cy="6445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7170" name="Picture 2" descr="D:\Моя папка\Ольга Геннадьевна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6117970" cy="4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я папка\Ольга Геннадьевна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7032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5122" name="Picture 2" descr="D:\Моя папка\Ольга Геннадьевна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7013250" cy="481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4098" name="Picture 2" descr="D:\Моя папка\Ольга Геннадьевна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5203"/>
            <a:ext cx="5112568" cy="533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3074" name="Picture 2" descr="D:\Моя папка\Ольга Геннадьевна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2574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2050" name="Picture 2" descr="D:\Моя папка\Ольга Геннадьевна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262416" cy="55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82946" name="Picture 2" descr="http://macroid.ru/_data/52/IMG_5261.jpg"/>
          <p:cNvPicPr>
            <a:picLocks noChangeAspect="1" noChangeArrowheads="1"/>
          </p:cNvPicPr>
          <p:nvPr/>
        </p:nvPicPr>
        <p:blipFill>
          <a:blip r:embed="rId2"/>
          <a:srcRect b="5263"/>
          <a:stretch>
            <a:fillRect/>
          </a:stretch>
        </p:blipFill>
        <p:spPr bwMode="auto">
          <a:xfrm>
            <a:off x="1285852" y="500042"/>
            <a:ext cx="6357982" cy="6023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84994" name="Picture 2" descr="http://www.jpegshare.net/images/75/9b/759b679bb9505b1753cfd2dfe1648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53752"/>
            <a:ext cx="6500858" cy="48756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ЕСТЬ ОДНА ПЛАНЕТА –САДВ ЭТОМ КОСМОСЕ ХОЛОДНОМ.</a:t>
            </a:r>
          </a:p>
          <a:p>
            <a:r>
              <a:rPr lang="ru-RU" dirty="0" smtClean="0"/>
              <a:t>ТОЛЬКО ЗДЕСЬ ЛЕСА ШУМЯТ,ПТИЦ СКЛИКАЯ ПЕРЕЛЕТНЫХ,</a:t>
            </a:r>
          </a:p>
          <a:p>
            <a:r>
              <a:rPr lang="ru-RU" dirty="0" smtClean="0"/>
              <a:t>ЛИШЬ НА НЕЙ ОДНОЙ ЦВЕТУТЛАНДАШИ В ТРАВЕ ЗЕЛЕНОЙ</a:t>
            </a:r>
          </a:p>
          <a:p>
            <a:r>
              <a:rPr lang="ru-RU" dirty="0" smtClean="0"/>
              <a:t>И СТРЕКОЗЫ ТОЛЬКО ТУТВ РЕЧКУ СМОТРЯТ УДИВЛЕННО…</a:t>
            </a:r>
          </a:p>
          <a:p>
            <a:r>
              <a:rPr lang="ru-RU" dirty="0" smtClean="0"/>
              <a:t>БЕРЕГИ СВОЮ ПЛАНЕТУ—ВЕДЬ ДРУГОЙ, ПОХОЖЕЙ , НЕТУ!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/>
          <a:lstStyle/>
          <a:p>
            <a:r>
              <a:rPr lang="ru-RU" dirty="0" smtClean="0"/>
              <a:t>Использованные материалы: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32500" lnSpcReduction="20000"/>
          </a:bodyPr>
          <a:lstStyle/>
          <a:p>
            <a:r>
              <a:rPr lang="ru-RU" b="1" u="sng" dirty="0" smtClean="0"/>
              <a:t>3сла</a:t>
            </a:r>
            <a:r>
              <a:rPr lang="ru-RU" u="sng" dirty="0" smtClean="0"/>
              <a:t>йд</a:t>
            </a:r>
            <a:r>
              <a:rPr lang="en-US" dirty="0" smtClean="0"/>
              <a:t>http://images.yandex.ru/yandsearch?p=1&amp;text=%D0%BA%D0%B0%D1%80%D1%82%es.cards.mail.ru%2Fbb%2Fd8%2Fca041bb23dc2aff65722945a6f71d8bb.jpg</a:t>
            </a:r>
            <a:endParaRPr lang="ru-RU" dirty="0" smtClean="0"/>
          </a:p>
          <a:p>
            <a:r>
              <a:rPr lang="ru-RU" dirty="0" smtClean="0"/>
              <a:t>13слайд</a:t>
            </a:r>
            <a:r>
              <a:rPr lang="en-US" dirty="0" smtClean="0"/>
              <a:t>http://images.yandex.ru/yandsearch?text=%D0%BA%ge&amp;img_url=http%3A%2F%2Fwww.epochtimes.ru%2Fimages%2Fstories%2F02%2Frussia%2F115_2007-11-22-pollution78011775.jpg</a:t>
            </a:r>
            <a:endParaRPr lang="ru-RU" dirty="0" smtClean="0"/>
          </a:p>
          <a:p>
            <a:r>
              <a:rPr lang="ru-RU" dirty="0" smtClean="0"/>
              <a:t>14слайд</a:t>
            </a:r>
            <a:r>
              <a:rPr lang="en-US" dirty="0" smtClean="0"/>
              <a:t>http://images.yandex.ru/yandsearch?text=%D0%BA%D0%</a:t>
            </a:r>
            <a:endParaRPr lang="ru-RU" dirty="0" smtClean="0"/>
          </a:p>
          <a:p>
            <a:r>
              <a:rPr lang="ru-RU" dirty="0" smtClean="0"/>
              <a:t>15слайд</a:t>
            </a:r>
            <a:r>
              <a:rPr lang="en-US" dirty="0" smtClean="0"/>
              <a:t>http://images.yandex.ru/yandsearch?text=%D0%BA%D0%B0%D1%81&amp;rpt=simage&amp;img_url=</a:t>
            </a:r>
            <a:endParaRPr lang="ru-RU" dirty="0" smtClean="0"/>
          </a:p>
          <a:p>
            <a:r>
              <a:rPr lang="ru-RU" dirty="0" smtClean="0"/>
              <a:t>16слайд</a:t>
            </a:r>
            <a:r>
              <a:rPr lang="en-US" dirty="0" smtClean="0"/>
              <a:t>http://images.yandex.ru/yandsearch?text=%D0%BA%D0%B0%D1%81&amp;rpt=simage&amp;img_url=http%3A%2F%2Fdomodedovod.ru%2Fuploads%2F2011%2F07%2Fmusora-bolshe-net-2160-550x367.jpg</a:t>
            </a:r>
            <a:endParaRPr lang="ru-RU" dirty="0" smtClean="0"/>
          </a:p>
          <a:p>
            <a:r>
              <a:rPr lang="ru-RU" dirty="0" smtClean="0"/>
              <a:t>17сайд</a:t>
            </a:r>
            <a:r>
              <a:rPr lang="en-US" dirty="0" smtClean="0"/>
              <a:t>http://images.yandex.ru/yandsearch?source=wiz&amp;text=%D0%BA%D0%B0%D1%80%D1%82%D0%B8%D0%BD%D0%BA%D0%B0%20%D1%81%D1%83%D0%B1%D0%B1%D0%BE%D1%82%D0%BD</a:t>
            </a:r>
            <a:endParaRPr lang="ru-RU" dirty="0" smtClean="0"/>
          </a:p>
          <a:p>
            <a:r>
              <a:rPr lang="ru-RU" dirty="0" smtClean="0"/>
              <a:t>18слайд</a:t>
            </a:r>
            <a:r>
              <a:rPr lang="en-US" dirty="0" smtClean="0"/>
              <a:t>http://images.yandex.ru/yandsearch?source=wiz&amp;text=%D0%BA%D0%B0%D1%80%D1%82%D0%B8%D0%BD%D0%BA%D0%B0%20%D1%81%D1%83%D0%B1%D0%B1%D0%BE%D1%82%D0%B</a:t>
            </a:r>
            <a:endParaRPr lang="ru-RU" dirty="0" smtClean="0"/>
          </a:p>
          <a:p>
            <a:r>
              <a:rPr lang="ru-RU" dirty="0" smtClean="0"/>
              <a:t>19слайд</a:t>
            </a:r>
            <a:r>
              <a:rPr lang="en-US" dirty="0" smtClean="0"/>
              <a:t>http://images.yandex.ru/yandsearch?source=wiz&amp;text=%D0%BA%D0%B0%D1%80%D1%82%D0%B8%D0%BD%D0%BA%D0%B0%20%D1%81%D1%83%D0%B1%D0%B1%D0%BE%D1%82%D0</a:t>
            </a:r>
            <a:endParaRPr lang="ru-RU" dirty="0" smtClean="0"/>
          </a:p>
          <a:p>
            <a:r>
              <a:rPr lang="ru-RU" dirty="0" smtClean="0"/>
              <a:t>20слайд</a:t>
            </a:r>
            <a:r>
              <a:rPr lang="en-US" dirty="0" smtClean="0"/>
              <a:t>http://images.yandex.ru/yandsearch?source=wiz&amp;text=%D0%BA%D0%B0%D1%80%D1%82%D0%B8%D0%B</a:t>
            </a:r>
            <a:endParaRPr lang="ru-RU" dirty="0" smtClean="0"/>
          </a:p>
          <a:p>
            <a:r>
              <a:rPr lang="ru-RU" dirty="0" smtClean="0"/>
              <a:t>21слайд</a:t>
            </a:r>
            <a:r>
              <a:rPr lang="en-US" dirty="0" smtClean="0"/>
              <a:t>http://images.yandex.ru/yandsearch?text=%D0%BA%D0%B0%D1%80%D1%82%D0%B8%D0%BD%D0%BA%D</a:t>
            </a:r>
            <a:endParaRPr lang="ru-RU" dirty="0" smtClean="0"/>
          </a:p>
          <a:p>
            <a:r>
              <a:rPr lang="ru-RU" dirty="0" smtClean="0"/>
              <a:t>22слайд</a:t>
            </a:r>
            <a:r>
              <a:rPr lang="en-US" dirty="0" smtClean="0"/>
              <a:t>http://images.yandex.ru/yandsearch?text=%D0%BA%D0%B0%D1%80%D1%82%D0%B8%D0%BD%D0%BA%D0%B0%20%D0%BF%D1%80%D0%B8%D1%80%D0%BE%D0%B4%D0%B0%20%D0%B4%D0%BB%D1%8F%20%D0%B</a:t>
            </a:r>
            <a:endParaRPr lang="ru-RU" dirty="0" smtClean="0"/>
          </a:p>
          <a:p>
            <a:r>
              <a:rPr lang="ru-RU" dirty="0" smtClean="0"/>
              <a:t>23слай</a:t>
            </a:r>
            <a:r>
              <a:rPr lang="en-US" dirty="0" smtClean="0"/>
              <a:t>http://images.yandex.ru/yandsearch?text=%D0%BA%D0%B0%D1%80%D1%82%D0%B8%D0%BD%D0%BA%D0%B0%20%D0%BF%D1%80%D0%B8%D1%80%D0%BE%D0%B4%D0%B0%20%D0%B4%D0%BB%D1%8F%20%D0%B4%D0%B5%D1%82%D0%B5%D0%B9&amp;pos=8&amp;uinfo=sw-802-sh-460-fw-</a:t>
            </a:r>
            <a:endParaRPr lang="ru-RU" dirty="0" smtClean="0"/>
          </a:p>
          <a:p>
            <a:r>
              <a:rPr lang="ru-RU" dirty="0" smtClean="0"/>
              <a:t>24слайд</a:t>
            </a:r>
            <a:r>
              <a:rPr lang="en-US" dirty="0" smtClean="0"/>
              <a:t>http://images.yandex.ru/yandsearch?text=%D0%BA%D0%B0%D1%80%D1%82%D0%B8%D0%BD%D0%BA%D0%B0%20%D1%81%D0%BE%D0%B1%D0%B0%D1%87%D0%BA%D0%B8&amp;pos=2&amp;uinfo=sw-1345-sh-620-fw-1120-fh-448-pd-</a:t>
            </a:r>
            <a:endParaRPr lang="ru-RU" dirty="0" smtClean="0"/>
          </a:p>
          <a:p>
            <a:r>
              <a:rPr lang="ru-RU" dirty="0" smtClean="0"/>
              <a:t>25слайд</a:t>
            </a:r>
            <a:r>
              <a:rPr lang="en-US" dirty="0" smtClean="0"/>
              <a:t>http://images.yandex.ru/yandsearch?text=%D0%BA%D0%B0%D1%80%D1%82%D0%B8%D0%BD%D0%BA%D0%B0%20%D1%81%D0%BE%D</a:t>
            </a:r>
            <a:endParaRPr lang="ru-RU" dirty="0" smtClean="0"/>
          </a:p>
          <a:p>
            <a:r>
              <a:rPr lang="ru-RU" dirty="0" smtClean="0"/>
              <a:t>26слайд</a:t>
            </a:r>
            <a:r>
              <a:rPr lang="en-US" dirty="0" smtClean="0"/>
              <a:t>http://images.yandex.ru/yandsearch?text=%D0%BA%D0%B0%D1%80%D1%82%D0%B8%D0%BD%D0%BA%D0%B0%20%D1%81%D0%BF%D</a:t>
            </a:r>
            <a:endParaRPr lang="ru-RU" dirty="0" smtClean="0"/>
          </a:p>
          <a:p>
            <a:r>
              <a:rPr lang="ru-RU" dirty="0" smtClean="0"/>
              <a:t>27слайд</a:t>
            </a:r>
            <a:r>
              <a:rPr lang="en-US" dirty="0" smtClean="0"/>
              <a:t>http://images.yandex.ru/yandsearch?source=wiz&amp;text=%D0%BA%D0%B0%D1%80%D1%82%D0%B8%D0%BD%D0%BA%D0%B0%20%D0%BA%D</a:t>
            </a:r>
            <a:endParaRPr lang="ru-RU" dirty="0" smtClean="0"/>
          </a:p>
          <a:p>
            <a:r>
              <a:rPr lang="ru-RU" dirty="0" smtClean="0"/>
              <a:t>28сайд</a:t>
            </a:r>
            <a:r>
              <a:rPr lang="en-US" dirty="0" smtClean="0"/>
              <a:t>http://images.yandex.ru/yandsearch?text=%D0%BA%D0%B0%D1%80%D1%82%D0%B8%D0%BD%D0%BA%D0%B0%20%D1%81%D0%BE%D0%BB%D0%BE%D0%B2%D0%B5%D0%B9&amp;pos=0&amp;uinfo=sw-1345-sh-620-fw-1120-fh-448-pd-</a:t>
            </a:r>
            <a:endParaRPr lang="ru-RU" dirty="0" smtClean="0"/>
          </a:p>
          <a:p>
            <a:r>
              <a:rPr lang="ru-RU" dirty="0" smtClean="0"/>
              <a:t>29слайд</a:t>
            </a:r>
            <a:r>
              <a:rPr lang="en-US" dirty="0" smtClean="0"/>
              <a:t>http://images.yandex.ru/yandsearch?text=%D0%BA%D0%B0%D1%80%D1%82%D0%B8%D0%BD%D0%BA%D0%B0%20%D0%B1%D0%B5%D1%80%D1%91%D0%B7%D0%BE%D0%B2</a:t>
            </a:r>
            <a:endParaRPr lang="ru-RU" dirty="0" smtClean="0"/>
          </a:p>
          <a:p>
            <a:r>
              <a:rPr lang="ru-RU" dirty="0" smtClean="0"/>
              <a:t>30слайд</a:t>
            </a:r>
            <a:r>
              <a:rPr lang="en-US" dirty="0" smtClean="0"/>
              <a:t>http://images.yandex.ru/yandsearch?source=wiz&amp;text=%D0%BA%D0%B0%D1%80%D1%82%D0%B8%D0%BD%D0%BA%D0%B0%20%D0%B2%D0%BE%D1%80%D0%BE%D0%B1%D1%8C%D1%8F&amp;noreask=1&amp;pos=1&amp;rpt=simage&amp;lr=2&amp;uinfo=sw-802-sh-460-fw-765-fh-448-pd-</a:t>
            </a:r>
            <a:endParaRPr lang="ru-RU" dirty="0" smtClean="0"/>
          </a:p>
          <a:p>
            <a:r>
              <a:rPr lang="ru-RU" dirty="0" smtClean="0"/>
              <a:t>31 слайд</a:t>
            </a:r>
            <a:r>
              <a:rPr lang="en-US" dirty="0" smtClean="0"/>
              <a:t>http:/http://images.yandex.ru/yandsearch?text=%</a:t>
            </a:r>
            <a:r>
              <a:rPr lang="ru-RU" dirty="0" smtClean="0"/>
              <a:t>34 слайд</a:t>
            </a:r>
          </a:p>
          <a:p>
            <a:r>
              <a:rPr lang="ru-RU" dirty="0" smtClean="0"/>
              <a:t>37слай</a:t>
            </a:r>
            <a:r>
              <a:rPr lang="en-US" dirty="0" smtClean="0"/>
              <a:t>http://images.yandex.ru/yandsearch?text=%D0%BA%D0%B0%D1%80%D1%82%D0%B8%D0%BD%D0%BA%D0%B0%20%D1%81%D0%BE%D0%BB%D0%BE%D0%B2%D0%B5%D0%B9&amp;pos=0&amp;uinfo=sw-1345-sh-620-fw-1120-fh-44g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6372" name="Picture 4" descr="j0354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5148263" y="4221163"/>
            <a:ext cx="2087562" cy="43338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1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Arial"/>
                <a:cs typeface="Arial"/>
              </a:rPr>
              <a:t>М. Никитин</a:t>
            </a:r>
          </a:p>
        </p:txBody>
      </p:sp>
      <p:sp>
        <p:nvSpPr>
          <p:cNvPr id="186374" name="WordArt 6"/>
          <p:cNvSpPr>
            <a:spLocks noChangeArrowheads="1" noChangeShapeType="1" noTextEdit="1"/>
          </p:cNvSpPr>
          <p:nvPr/>
        </p:nvSpPr>
        <p:spPr bwMode="auto">
          <a:xfrm>
            <a:off x="1692275" y="1700213"/>
            <a:ext cx="5616575" cy="20875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1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Arial"/>
                <a:cs typeface="Arial"/>
              </a:rPr>
              <a:t>Пойми живой язык природы -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Arial"/>
                <a:cs typeface="Arial"/>
              </a:rPr>
              <a:t>И скажешь ты: прекрасен мир.</a:t>
            </a:r>
          </a:p>
        </p:txBody>
      </p:sp>
      <p:pic>
        <p:nvPicPr>
          <p:cNvPr id="8" name="19_-_kak_prekrasen_etot_mir_вырез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91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5" descr="Картинка 12 из 95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44000" cy="6823075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32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3237" name="Picture 5" descr="Картинка 46 из 444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54826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11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Моя папка\Ольга Геннадьевна\Рисунок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22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Моя папка\Ольга Геннадьевна\Рисунок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1"/>
            <a:ext cx="901916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D:\Моя папка\Ольга Геннадьевна\Рисунок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9" y="97084"/>
            <a:ext cx="8521181" cy="64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268</Words>
  <Application>Microsoft Office PowerPoint</Application>
  <PresentationFormat>Экран (4:3)</PresentationFormat>
  <Paragraphs>81</Paragraphs>
  <Slides>38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Земля – третья планета от солнца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Загрязнение воздуха</vt:lpstr>
      <vt:lpstr>Жертвы загрязнения воды</vt:lpstr>
      <vt:lpstr>Спасение птиц</vt:lpstr>
      <vt:lpstr>Презентация PowerPoint</vt:lpstr>
      <vt:lpstr>Презентация PowerPoint</vt:lpstr>
      <vt:lpstr>Субботник</vt:lpstr>
      <vt:lpstr>Я тоже помогаю</vt:lpstr>
      <vt:lpstr>Посадка деревьев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материалы: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657</dc:creator>
  <cp:lastModifiedBy>Оля</cp:lastModifiedBy>
  <cp:revision>35</cp:revision>
  <dcterms:created xsi:type="dcterms:W3CDTF">2013-05-15T06:13:17Z</dcterms:created>
  <dcterms:modified xsi:type="dcterms:W3CDTF">2013-05-31T19:09:06Z</dcterms:modified>
</cp:coreProperties>
</file>