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C63F-4FC0-4025-81FB-0FF629897E72}" type="datetimeFigureOut">
              <a:rPr lang="ru-RU" smtClean="0"/>
              <a:pPr/>
              <a:t>24.05.2014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0A66-3E7F-4D1E-B85E-2E6E8A5B9C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C63F-4FC0-4025-81FB-0FF629897E72}" type="datetimeFigureOut">
              <a:rPr lang="ru-RU" smtClean="0"/>
              <a:pPr/>
              <a:t>24.05.2014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0A66-3E7F-4D1E-B85E-2E6E8A5B9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C63F-4FC0-4025-81FB-0FF629897E72}" type="datetimeFigureOut">
              <a:rPr lang="ru-RU" smtClean="0"/>
              <a:pPr/>
              <a:t>24.05.2014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0A66-3E7F-4D1E-B85E-2E6E8A5B9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C63F-4FC0-4025-81FB-0FF629897E72}" type="datetimeFigureOut">
              <a:rPr lang="ru-RU" smtClean="0"/>
              <a:pPr/>
              <a:t>24.05.2014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0A66-3E7F-4D1E-B85E-2E6E8A5B9C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C63F-4FC0-4025-81FB-0FF629897E72}" type="datetimeFigureOut">
              <a:rPr lang="ru-RU" smtClean="0"/>
              <a:pPr/>
              <a:t>24.05.2014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0A66-3E7F-4D1E-B85E-2E6E8A5B9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C63F-4FC0-4025-81FB-0FF629897E72}" type="datetimeFigureOut">
              <a:rPr lang="ru-RU" smtClean="0"/>
              <a:pPr/>
              <a:t>24.05.2014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0A66-3E7F-4D1E-B85E-2E6E8A5B9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C63F-4FC0-4025-81FB-0FF629897E72}" type="datetimeFigureOut">
              <a:rPr lang="ru-RU" smtClean="0"/>
              <a:pPr/>
              <a:t>24.05.2014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0A66-3E7F-4D1E-B85E-2E6E8A5B9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C63F-4FC0-4025-81FB-0FF629897E72}" type="datetimeFigureOut">
              <a:rPr lang="ru-RU" smtClean="0"/>
              <a:pPr/>
              <a:t>24.05.2014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0A66-3E7F-4D1E-B85E-2E6E8A5B9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C63F-4FC0-4025-81FB-0FF629897E72}" type="datetimeFigureOut">
              <a:rPr lang="ru-RU" smtClean="0"/>
              <a:pPr/>
              <a:t>24.05.2014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0A66-3E7F-4D1E-B85E-2E6E8A5B9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C63F-4FC0-4025-81FB-0FF629897E72}" type="datetimeFigureOut">
              <a:rPr lang="ru-RU" smtClean="0"/>
              <a:pPr/>
              <a:t>24.05.2014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0A66-3E7F-4D1E-B85E-2E6E8A5B9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C63F-4FC0-4025-81FB-0FF629897E72}" type="datetimeFigureOut">
              <a:rPr lang="ru-RU" smtClean="0"/>
              <a:pPr/>
              <a:t>24.05.2014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0A66-3E7F-4D1E-B85E-2E6E8A5B9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4FDC63F-4FC0-4025-81FB-0FF629897E72}" type="datetimeFigureOut">
              <a:rPr lang="ru-RU" smtClean="0"/>
              <a:pPr/>
              <a:t>24.05.2014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B200A66-3E7F-4D1E-B85E-2E6E8A5B9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928934"/>
            <a:ext cx="7772400" cy="1470025"/>
          </a:xfrm>
        </p:spPr>
        <p:txBody>
          <a:bodyPr/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озаика древней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уси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7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64045" y="908720"/>
            <a:ext cx="4136347" cy="5017740"/>
          </a:xfrm>
        </p:spPr>
        <p:txBody>
          <a:bodyPr>
            <a:normAutofit/>
          </a:bodyPr>
          <a:lstStyle/>
          <a:p>
            <a:r>
              <a:rPr lang="ru-RU" b="1" dirty="0" smtClean="0"/>
              <a:t>Мозаика</a:t>
            </a:r>
            <a:r>
              <a:rPr lang="ru-RU" dirty="0"/>
              <a:t>  — декоративно-прикладное имонументальное искусство разных жанров, произведения которого подразумевают формирование изображения посредством компоновки, набора и закрепления на поверхности (как правило — на плоскости) разноцветных камней, смальты, керамических плиток и других материалов.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335461" cy="501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29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80" y="1000116"/>
            <a:ext cx="7924800" cy="1143000"/>
          </a:xfrm>
        </p:spPr>
        <p:txBody>
          <a:bodyPr/>
          <a:lstStyle/>
          <a:p>
            <a:r>
              <a:rPr lang="ru-RU" b="1" i="1" dirty="0"/>
              <a:t>Мозаика Киевской Руси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16324"/>
            <a:ext cx="7924800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Стеклоделие—умение </a:t>
            </a:r>
            <a:r>
              <a:rPr lang="ru-RU" dirty="0"/>
              <a:t>изготовить стекло и стеклообразные массы и вырабатывать из них различные изделия— принадлежит к древнейшим ремеслам, хорошо известным и многим славянским племенам, населявшим пространства в Киевской Руси VIII—IX вв.</a:t>
            </a:r>
          </a:p>
          <a:p>
            <a:r>
              <a:rPr lang="ru-RU" dirty="0"/>
              <a:t>Древне Украинской мозаичной живописи, основывающейся на применении главного живописного материала мозаики, цветных смальт (сплава стекла с заглушающими его материалами и различными красителями), предшествовала высокоразвитая в древней Руси техника стеклоделия, существовавшая не только в центре Киевского государства — в г. Киеве, но и в Чернигове, Галиче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6448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596" y="1484784"/>
            <a:ext cx="5559948" cy="4114800"/>
          </a:xfrm>
        </p:spPr>
        <p:txBody>
          <a:bodyPr/>
          <a:lstStyle/>
          <a:p>
            <a:r>
              <a:rPr lang="ru-RU" dirty="0"/>
              <a:t>В Киеве возникло и развилось на основе высокоразвитого местного киевского стеклоделия </a:t>
            </a:r>
            <a:r>
              <a:rPr lang="ru-RU" dirty="0" smtClean="0"/>
              <a:t>производство разнообразных </a:t>
            </a:r>
            <a:r>
              <a:rPr lang="ru-RU" dirty="0"/>
              <a:t>изделий из стекла; организуется и начинает успешно вырабатывать свою продукцию в виде разноцветных плиток мозаичной смальты мастерская смальт и цветного стекла, а также организуется производство высоко- художественной декоративной керамики с поливной эмалью, дошедшей до нас в виде отдельных расписных поливных изразцов из раскопок великокняжеского дворца в Киеве, Десятинной церкви, Златоверхого собора Михайловского монастыря, Михайловского собора </a:t>
            </a:r>
            <a:r>
              <a:rPr lang="ru-RU" dirty="0" err="1"/>
              <a:t>Выдубицкого</a:t>
            </a:r>
            <a:r>
              <a:rPr lang="ru-RU" dirty="0"/>
              <a:t> монастыря и др.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1\Desktop\tav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132856"/>
            <a:ext cx="2823548" cy="2677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73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Древнерусская мозаичная живопись Х—XII вв. может быть подразделена на два вида: высокохудожественные мозаики пола, фрагментарно сохранившиеся до наших дней в ряде храмов этой эпохи в Киеве, Чернигове и других древнерусских городах Киевской Руси, а также в Новгороде Великом, и мозаичную живопись, украшавшую стены, своды и купола древнерусских храмов Х—ХII вв. и дошедшую до нас в виде ансамбля мозаик киевского Софийского собора (1037—1061— 1067 гг.), фрагментов мозаик Златоверхого собора Михайлов-</a:t>
            </a:r>
            <a:r>
              <a:rPr lang="ru-RU" dirty="0" err="1"/>
              <a:t>ского</a:t>
            </a:r>
            <a:r>
              <a:rPr lang="ru-RU" dirty="0"/>
              <a:t> монастыря в Киеве (60-е гг. XI в.) и фрагментов мозаичной росписи новгородского Софийского собора (1048— 1, 050 гг.), а также не дошедших до нас мозаик Спасского собора в Чернигове (первая половина XI в.), мозаик Успенского собора Киево-Печерской лавры (1073—1078 гг.) и Благовещенского собора в Чернигове (1186 г.).</a:t>
            </a:r>
          </a:p>
        </p:txBody>
      </p:sp>
    </p:spTree>
    <p:extLst>
      <p:ext uri="{BB962C8B-B14F-4D97-AF65-F5344CB8AC3E}">
        <p14:creationId xmlns="" xmlns:p14="http://schemas.microsoft.com/office/powerpoint/2010/main" val="34402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2" y="403307"/>
            <a:ext cx="7924800" cy="739677"/>
          </a:xfrm>
        </p:spPr>
        <p:txBody>
          <a:bodyPr/>
          <a:lstStyle/>
          <a:p>
            <a:pPr algn="ctr"/>
            <a:r>
              <a:rPr lang="ru-RU" dirty="0" smtClean="0"/>
              <a:t>Софийский собор. мозаика</a:t>
            </a:r>
            <a:endParaRPr lang="ru-RU" dirty="0"/>
          </a:p>
        </p:txBody>
      </p:sp>
      <p:pic>
        <p:nvPicPr>
          <p:cNvPr id="3074" name="Picture 2" descr="C:\Users\1\Desktop\915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608512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0c23ff3fd75db8e273c3119a2c359e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49" y="1194838"/>
            <a:ext cx="4274939" cy="5042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11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7174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мозаика </a:t>
            </a:r>
            <a:r>
              <a:rPr lang="ru-RU" dirty="0"/>
              <a:t>Успенского </a:t>
            </a:r>
            <a:r>
              <a:rPr lang="ru-RU" dirty="0" smtClean="0"/>
              <a:t>собора</a:t>
            </a:r>
            <a:br>
              <a:rPr lang="ru-RU" dirty="0" smtClean="0"/>
            </a:br>
            <a:r>
              <a:rPr lang="ru-RU" dirty="0" smtClean="0"/>
              <a:t>Киево-Печерской лавры</a:t>
            </a:r>
            <a:endParaRPr lang="ru-RU" dirty="0"/>
          </a:p>
        </p:txBody>
      </p:sp>
      <p:pic>
        <p:nvPicPr>
          <p:cNvPr id="4098" name="Picture 2" descr="C:\Users\1\Desktop\6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320480" cy="4914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464497" cy="4914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48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12"/>
            <a:ext cx="7924800" cy="1143000"/>
          </a:xfrm>
        </p:spPr>
        <p:txBody>
          <a:bodyPr/>
          <a:lstStyle/>
          <a:p>
            <a:pPr algn="ctr"/>
            <a:r>
              <a:rPr lang="ru-RU" dirty="0" smtClean="0"/>
              <a:t>мозаичная роспись</a:t>
            </a:r>
            <a:br>
              <a:rPr lang="ru-RU" dirty="0" smtClean="0"/>
            </a:br>
            <a:r>
              <a:rPr lang="ru-RU" dirty="0" smtClean="0"/>
              <a:t>новгородского </a:t>
            </a:r>
            <a:r>
              <a:rPr lang="ru-RU" dirty="0"/>
              <a:t>Софийского </a:t>
            </a:r>
            <a:r>
              <a:rPr lang="ru-RU" dirty="0" smtClean="0"/>
              <a:t>собора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00003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4392488" cy="5184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c5488a39d5dc9342146fdac3fd6d9e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571612"/>
            <a:ext cx="3891282" cy="5169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12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74"/>
            <a:ext cx="7924800" cy="1143000"/>
          </a:xfrm>
        </p:spPr>
        <p:txBody>
          <a:bodyPr/>
          <a:lstStyle/>
          <a:p>
            <a:pPr algn="ctr"/>
            <a:r>
              <a:rPr lang="ru-RU" dirty="0" smtClean="0"/>
              <a:t>Мозаика Благовещенского собора</a:t>
            </a:r>
            <a:br>
              <a:rPr lang="ru-RU" dirty="0" smtClean="0"/>
            </a:br>
            <a:r>
              <a:rPr lang="ru-RU" dirty="0" smtClean="0"/>
              <a:t>в Чернигове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264_015228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14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51</TotalTime>
  <Words>313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Горизонт</vt:lpstr>
      <vt:lpstr>Мозаика древней Руси</vt:lpstr>
      <vt:lpstr>Слайд 2</vt:lpstr>
      <vt:lpstr>Мозаика Киевской Руси </vt:lpstr>
      <vt:lpstr>Слайд 4</vt:lpstr>
      <vt:lpstr>Слайд 5</vt:lpstr>
      <vt:lpstr>Софийский собор. мозаика</vt:lpstr>
      <vt:lpstr>мозаика Успенского собора Киево-Печерской лавры</vt:lpstr>
      <vt:lpstr>мозаичная роспись новгородского Софийского собора</vt:lpstr>
      <vt:lpstr>Мозаика Благовещенского собора в Чернигове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озаика древней Руси</dc:title>
  <dc:creator>Windows User</dc:creator>
  <cp:lastModifiedBy>IRONMANN (AKA SHAMAN)</cp:lastModifiedBy>
  <cp:revision>6</cp:revision>
  <dcterms:created xsi:type="dcterms:W3CDTF">2014-01-19T18:05:29Z</dcterms:created>
  <dcterms:modified xsi:type="dcterms:W3CDTF">2014-05-24T19:21:40Z</dcterms:modified>
</cp:coreProperties>
</file>