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9" r:id="rId10"/>
    <p:sldId id="266" r:id="rId11"/>
    <p:sldId id="267" r:id="rId12"/>
    <p:sldId id="265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1AA7A8E-B260-4F07-96A6-E191668814C6}">
          <p14:sldIdLst>
            <p14:sldId id="256"/>
            <p14:sldId id="257"/>
            <p14:sldId id="258"/>
            <p14:sldId id="259"/>
            <p14:sldId id="260"/>
            <p14:sldId id="262"/>
            <p14:sldId id="263"/>
            <p14:sldId id="264"/>
            <p14:sldId id="269"/>
            <p14:sldId id="266"/>
            <p14:sldId id="267"/>
            <p14:sldId id="265"/>
            <p14:sldId id="270"/>
            <p14:sldId id="271"/>
            <p14:sldId id="272"/>
            <p14:sldId id="273"/>
          </p14:sldIdLst>
        </p14:section>
        <p14:section name="Раздел без заголовка" id="{9916C254-6872-4BEF-9BAB-E09041FE6D9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Nadvratnaja.jpg?uselang=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commons.wikimedia.org/wiki/File:Prechistinskievorota.jpg?uselang=ru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ommons.wikimedia.org/wiki/File:Stenyibashni.jpg?uselang=ru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Астраханский кремль-визитная карточка  моей малой родины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Презентация к классному часу</a:t>
            </a:r>
          </a:p>
          <a:p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Подготовила классный руководитель</a:t>
            </a:r>
          </a:p>
          <a:p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5-го класса МБОУ «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Караванненская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СОШ» </a:t>
            </a:r>
          </a:p>
          <a:p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Морозова Елена Александровна</a:t>
            </a:r>
          </a:p>
          <a:p>
            <a:endParaRPr lang="ru-RU" sz="18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0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strakhan-musei.ru/storage/c74ddd08c99441f326bd5ee1561112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3500462" cy="602857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073067" y="357166"/>
            <a:ext cx="4572000" cy="66479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Красные ворота.</a:t>
            </a:r>
            <a:r>
              <a:rPr lang="ru-RU" sz="2400" b="1" dirty="0"/>
              <a:t> </a:t>
            </a:r>
            <a:r>
              <a:rPr lang="ru-RU" sz="2400" dirty="0"/>
              <a:t>Свое название получила за мощь и величие, в древности являлась главным командным пунктом обороны города так как находилась на самом высоком месте кремля и выходила к Волге.</a:t>
            </a:r>
          </a:p>
          <a:p>
            <a:r>
              <a:rPr lang="ru-RU" sz="2400" dirty="0"/>
              <a:t>Башня восстановлена в формах XVI века архитектором </a:t>
            </a:r>
            <a:r>
              <a:rPr lang="ru-RU" sz="2400" dirty="0" err="1"/>
              <a:t>А.В.Воробьевым</a:t>
            </a:r>
            <a:r>
              <a:rPr lang="ru-RU" sz="2400" dirty="0"/>
              <a:t> в 1958-1966 гг. XX века. Имеет в плане двенадцатигранник, </a:t>
            </a:r>
            <a:r>
              <a:rPr lang="ru-RU" sz="2400" dirty="0" err="1"/>
              <a:t>трехорусная</a:t>
            </a:r>
            <a:r>
              <a:rPr lang="ru-RU" sz="2400" dirty="0"/>
              <a:t>, с лабиринтом для ведения круговой обороны. Высота башни с зубцами 14,5 м., имеет 17 пушечных и 24 пищальных боя.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81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strakhan-musei.ru/storage/5de991a0224f604f4681b08d61aabc5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79" y="1214422"/>
            <a:ext cx="4516821" cy="459084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572000" y="1214422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Никольские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ворота</a:t>
            </a:r>
            <a:r>
              <a:rPr lang="ru-RU" sz="2400" b="1" dirty="0" smtClean="0"/>
              <a:t>. </a:t>
            </a:r>
            <a:r>
              <a:rPr lang="ru-RU" sz="2400" dirty="0" smtClean="0"/>
              <a:t>Получили </a:t>
            </a:r>
            <a:r>
              <a:rPr lang="ru-RU" sz="2400" dirty="0"/>
              <a:t>название по имени надвратной церкви, устроенной на проездных воротах еще </a:t>
            </a:r>
            <a:r>
              <a:rPr lang="ru-RU" sz="2400" dirty="0" err="1"/>
              <a:t>вXVI</a:t>
            </a:r>
            <a:r>
              <a:rPr lang="ru-RU" sz="2400" dirty="0"/>
              <a:t> в. В настоящее время сохранились ворота с надвратным храмом, построенные в 1729-1738 гг. Никольский храм имеет обходную галерею, каменный притвор с западной стороны. В начале XX века в облик храма внесены украшательские элементы в форме главок, кокошников, крыша покрыта черепицей.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6396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strakhan-musei.ru/storage/d61fbc06a14592a2851846edf32480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3929090" cy="59722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6248" y="285728"/>
            <a:ext cx="4572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Пречистенская колокольня.</a:t>
            </a:r>
            <a:r>
              <a:rPr lang="ru-RU" sz="2000" b="1" dirty="0"/>
              <a:t> </a:t>
            </a:r>
            <a:r>
              <a:rPr lang="ru-RU" sz="2000" dirty="0"/>
              <a:t>Колокольня построена в начале  XX века по проекту архитектора </a:t>
            </a:r>
            <a:r>
              <a:rPr lang="ru-RU" sz="2000" dirty="0" err="1"/>
              <a:t>С.И.Карягина</a:t>
            </a:r>
            <a:r>
              <a:rPr lang="ru-RU" sz="2000" dirty="0"/>
              <a:t>, высота около 80 м. Под колокольней три проезда, имеет два придела. Наклон от своей оси составляет 52 см. на юго –восток.</a:t>
            </a:r>
          </a:p>
          <a:p>
            <a:r>
              <a:rPr lang="ru-RU" sz="2000" dirty="0"/>
              <a:t>На месте существующей колокольни в разное время были две другие колокольни, которые по причине проседания грунта и непрочности фундамента разбирались. Высота первой колокольни составляла 63 м., была построена одновременно с Успенским собором в 1710 году, разобрана в 1765, высота второй -53м., построена по проекту </a:t>
            </a:r>
            <a:r>
              <a:rPr lang="ru-RU" sz="2000" dirty="0" err="1"/>
              <a:t>Луиджи</a:t>
            </a:r>
            <a:r>
              <a:rPr lang="ru-RU" sz="2000" dirty="0"/>
              <a:t> </a:t>
            </a:r>
            <a:r>
              <a:rPr lang="ru-RU" sz="2000" dirty="0" err="1"/>
              <a:t>Руска</a:t>
            </a:r>
            <a:r>
              <a:rPr lang="ru-RU" sz="2000" dirty="0"/>
              <a:t> в 1809-1813, просуществовала до конца XIX века.</a:t>
            </a:r>
          </a:p>
        </p:txBody>
      </p:sp>
    </p:spTree>
    <p:extLst>
      <p:ext uri="{BB962C8B-B14F-4D97-AF65-F5344CB8AC3E}">
        <p14:creationId xmlns:p14="http://schemas.microsoft.com/office/powerpoint/2010/main" val="166210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strakhan-musei.ru/storage/c8d059ea0653d8427e21e93dcc00682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3357586" cy="535348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11960" y="188640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Успенский собор.</a:t>
            </a:r>
            <a:r>
              <a:rPr lang="ru-RU" sz="1600" b="1" dirty="0"/>
              <a:t> </a:t>
            </a:r>
            <a:r>
              <a:rPr lang="ru-RU" sz="1600" dirty="0"/>
              <a:t>Успенский собор сооружен в 1698-1710 гг.. Постройкой руководил русский зодчий из крепостных крестьян </a:t>
            </a:r>
            <a:r>
              <a:rPr lang="ru-RU" sz="1600" dirty="0" err="1"/>
              <a:t>Д.Мякишев</a:t>
            </a:r>
            <a:r>
              <a:rPr lang="ru-RU" sz="1600" dirty="0"/>
              <a:t>. Собор </a:t>
            </a:r>
            <a:r>
              <a:rPr lang="ru-RU" sz="1600" dirty="0" smtClean="0"/>
              <a:t>пяти купольный</a:t>
            </a:r>
            <a:r>
              <a:rPr lang="ru-RU" sz="1600" dirty="0"/>
              <a:t>, имеет кубическую форму, с восточной стороны примыкает алтарь с пятью абсидами, а с западной –лобное место с широкой </a:t>
            </a:r>
            <a:r>
              <a:rPr lang="ru-RU" sz="1600" dirty="0" smtClean="0"/>
              <a:t>двух маршевой </a:t>
            </a:r>
            <a:r>
              <a:rPr lang="ru-RU" sz="1600" dirty="0"/>
              <a:t>лестницей.</a:t>
            </a:r>
          </a:p>
          <a:p>
            <a:r>
              <a:rPr lang="ru-RU" sz="1600" dirty="0"/>
              <a:t> Собор двухэтажный. Верхний храм Успения Пресвятой Богородицы предназначался для праздничных богослужений в теплое время, нижний- Сретенье Иконы Владимирской Божьей Матери с 1714-1914 гг. служил усыпальницей астраханских архиереев. Нижний храм со всех сторон окружен столбами галереи, на уровне второго этажа собор окружен открытой обходной галереей гульбищем.</a:t>
            </a:r>
          </a:p>
          <a:p>
            <a:r>
              <a:rPr lang="ru-RU" sz="1600" dirty="0"/>
              <a:t>Стены собора сделаны из красного большемерного кирпича, наличники окон, колонны, капители, карнизы выложены из фасонного кирпича и белого камня, детали обходной галереи были раскрашены в несколько цветов.</a:t>
            </a:r>
          </a:p>
          <a:p>
            <a:r>
              <a:rPr lang="ru-RU" sz="1600" dirty="0"/>
              <a:t>Высота собора с крестом -75 м., диаметр лобного места-15 м.</a:t>
            </a:r>
          </a:p>
        </p:txBody>
      </p:sp>
    </p:spTree>
    <p:extLst>
      <p:ext uri="{BB962C8B-B14F-4D97-AF65-F5344CB8AC3E}">
        <p14:creationId xmlns:p14="http://schemas.microsoft.com/office/powerpoint/2010/main" val="149771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strakhan-musei.ru/storage/0336fa78616fc6e9b9623f6489327d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3857652" cy="43577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159013" y="1428736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Троицкий собор. </a:t>
            </a:r>
            <a:r>
              <a:rPr lang="ru-RU" sz="2000" dirty="0"/>
              <a:t>Комплекс Троицкого монастыря сохранился в формах конца XVII начала XVIII вв.. Построен на месте первого деревянного монастыря во имя Николая Чудотворца с церковью во имя </a:t>
            </a:r>
            <a:r>
              <a:rPr lang="ru-RU" sz="2000" dirty="0" err="1"/>
              <a:t>Живоначальной</a:t>
            </a:r>
            <a:r>
              <a:rPr lang="ru-RU" sz="2000" dirty="0"/>
              <a:t> Троицы (1576 г.) первым богомольцем игуменом Кириллом. Монастырь не раз перестраивался. В настоящее время состоит из трех церквей, расположенных на одном подклете: Троицкой, Сретенской, Введенской и двух Трапезных палат.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689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meteocenter.net/photo/ast/PICT02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4357686" cy="557216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387278" y="428604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Кремль таит в себе много загадок. Так, например, учёные долгое время не могли понять, почему во время долгой осады кремля </a:t>
            </a:r>
            <a:r>
              <a:rPr lang="ru-RU" sz="2400" dirty="0" err="1"/>
              <a:t>астраханцы</a:t>
            </a:r>
            <a:r>
              <a:rPr lang="ru-RU" sz="2400" dirty="0"/>
              <a:t> не испытывали недостатка в воде. И лишь в 1970 году при разборке старых казарм был обнаружен полу засыпанный  подземный ход. Это были Водяные ворота, выходящие к Волге, подступавшей к подножию кремля. Под руководством </a:t>
            </a:r>
            <a:r>
              <a:rPr lang="ru-RU" sz="2400" dirty="0" err="1"/>
              <a:t>А.В.Воробьёва</a:t>
            </a:r>
            <a:r>
              <a:rPr lang="ru-RU" sz="2400" dirty="0"/>
              <a:t> их удалось восстановить.</a:t>
            </a:r>
          </a:p>
        </p:txBody>
      </p:sp>
    </p:spTree>
    <p:extLst>
      <p:ext uri="{BB962C8B-B14F-4D97-AF65-F5344CB8AC3E}">
        <p14:creationId xmlns:p14="http://schemas.microsoft.com/office/powerpoint/2010/main" val="221829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1.otzovik.com/2010/08/6824/img/8312270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4357718" cy="400052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44571" y="1214422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 1974 году после завершения реставрации кремль был передан музею для дальнейшего использования. В 1980 году кремль был объявлен заповедником и стал ядром музейного объединения.</a:t>
            </a:r>
          </a:p>
          <a:p>
            <a:r>
              <a:rPr lang="ru-RU" dirty="0"/>
              <a:t>Артиллерийский двор кремля представляет образ русской деревянной архитектуры малых форм и открытого показа осадных орудий XVIII- XIX, здесь регулярно проводятся кремлевские вечера, проходят Творческие калейдоскопы,  в которых принимают участие творческие коллективы министерства культуры, а также  проводятся интерактивные мероприятия музея.</a:t>
            </a:r>
          </a:p>
          <a:p>
            <a:r>
              <a:rPr lang="ru-RU" dirty="0"/>
              <a:t>В филиале "Кремль" открыты и действуют выставки и экспозиции: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28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Астраханский кремль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6" descr="http://www.culturemap.ru/upload/img/object_59.1112704425.164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1983" y="1851956"/>
            <a:ext cx="3280404" cy="4680713"/>
          </a:xfrm>
          <a:prstGeom prst="rect">
            <a:avLst/>
          </a:prstGeom>
          <a:noFill/>
        </p:spPr>
      </p:pic>
      <p:pic>
        <p:nvPicPr>
          <p:cNvPr id="5" name="Рисунок 4" descr="http://upload.wikimedia.org/wikipedia/commons/thumb/8/8d/Nadvratnaja.jpg/120px-Nadvratnaja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86677"/>
            <a:ext cx="2376264" cy="4608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upload.wikimedia.org/wikipedia/commons/thumb/5/5b/Prechistinskievorota.jpg/120px-Prechistinskievorota.jp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857" y="1708381"/>
            <a:ext cx="3168352" cy="4637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450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love-astrakhan.ru/imgv/kreml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446" y="188640"/>
            <a:ext cx="4305240" cy="638363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357686" y="476672"/>
            <a:ext cx="478631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Основателем кремля стал воевода Иван Семёнович Черемисинов, именно им было выбрано место на левом берегу Волги, где в 1557-1558 годах под его же руководством были построены первые укрепления и основан город. Местом для строительства был выбран бугор, получивший название «Заячий», лучшего места и выбрать было нельзя - с запада и севера возвышенность окружали Волга и её протоки, а с юга и востока - солончаковые озёра и болота. Черемисинов послал в Москву чертёж и, получив разрешение на строительство, за 2 года построил крепость.</a:t>
            </a:r>
          </a:p>
        </p:txBody>
      </p:sp>
    </p:spTree>
    <p:extLst>
      <p:ext uri="{BB962C8B-B14F-4D97-AF65-F5344CB8AC3E}">
        <p14:creationId xmlns:p14="http://schemas.microsoft.com/office/powerpoint/2010/main" val="99520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32040" y="612845"/>
            <a:ext cx="403244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Строительство Астраханского кремля связано с важным периодом в истории нашей Родины, когда дальнейшему росту и укреплению Русского централизованного государства мешала постоянная угроза нападения с востока. Одной из важнейших внешнеполитических задач Ивана IV была борьба с татарскими ханствами в Поволжье, борьба за присоединение Среднего и Нижнего Поволжья к Русскому государству. В результате завоевания Казани (1552 г.) и присоединение Астрахани (1556 г.) Русское государство овладело Волгой на всем ее протяжении и получило выход в Каспийское море. В 1558 году на левом берегу Волги была основана современная Астрахань. На высоком бугре, называвшемся Заячьим, или Долгим, была построена первая деревянная крепость.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65705"/>
            <a:ext cx="70579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Необходимость  строительства кремля</a:t>
            </a:r>
            <a:r>
              <a:rPr lang="ru-RU" sz="3200" dirty="0"/>
              <a:t>.</a:t>
            </a:r>
          </a:p>
        </p:txBody>
      </p:sp>
      <p:pic>
        <p:nvPicPr>
          <p:cNvPr id="4" name="Picture 2" descr="http://i1.otzovik.com/2010/08/6824/img/8312270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908" y="764703"/>
            <a:ext cx="4580132" cy="59240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58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pload.wikimedia.org/wikipedia/commons/thumb/5/5f/Stenyibashni.jpg/120px-Stenyibashni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836712"/>
            <a:ext cx="5904656" cy="60212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899592" y="260648"/>
            <a:ext cx="52920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2000" dirty="0" smtClean="0">
                <a:solidFill>
                  <a:schemeClr val="accent1"/>
                </a:solidFill>
              </a:rPr>
              <a:t>Стены </a:t>
            </a:r>
            <a:r>
              <a:rPr lang="ru-RU" sz="2000" dirty="0">
                <a:solidFill>
                  <a:schemeClr val="accent1"/>
                </a:solidFill>
              </a:rPr>
              <a:t>и башни Астраханского Кремля</a:t>
            </a:r>
          </a:p>
          <a:p>
            <a:r>
              <a:rPr lang="ru-RU" sz="2000" dirty="0">
                <a:solidFill>
                  <a:schemeClr val="accent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3479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strakhan-musei.ru/storage/8c756a42607bc75942a9ea455771ea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3500462" cy="614366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328638" y="98072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Крымская башня</a:t>
            </a:r>
            <a:r>
              <a:rPr lang="ru-RU" sz="2400" dirty="0"/>
              <a:t>. Одна из трех сохранившихся в исторических формах </a:t>
            </a:r>
            <a:r>
              <a:rPr lang="ru-RU" sz="2400" dirty="0" smtClean="0"/>
              <a:t>XVI века </a:t>
            </a:r>
            <a:r>
              <a:rPr lang="ru-RU" sz="2400" dirty="0"/>
              <a:t>башен кремля. Пятиярусная, имеет 20 бойниц, в плане ромбовидная 12,8х13,2 м. Ее высота с южной стороны от земли до зубцов достигает 17 м. Вход в башню устроен с прясла стены на уровне четвертого яруса, внутри стен каменные лестницы и только на первый ярус, который заглублён под землю , ведёт деревянная лестница. Ярусы разделены деревянными перекрытиями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96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astrakhan-musei.ru/storage/a1ac0afc604a474423bb6c5a596da12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476672"/>
            <a:ext cx="4083807" cy="558120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94573" y="620688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Башня Архиерейская</a:t>
            </a:r>
            <a:r>
              <a:rPr lang="ru-RU" sz="2800" b="1" dirty="0"/>
              <a:t>.</a:t>
            </a:r>
            <a:r>
              <a:rPr lang="ru-RU" sz="2800" dirty="0"/>
              <a:t> </a:t>
            </a:r>
            <a:r>
              <a:rPr lang="ru-RU" sz="2800" dirty="0" smtClean="0"/>
              <a:t>Четырех ярусная</a:t>
            </a:r>
            <a:r>
              <a:rPr lang="ru-RU" sz="2800" dirty="0"/>
              <a:t>, имеет 12 бойниц, в плане квадратная (8,4х8,4м.), высота башни с зубцами -15 м., толщина стен -112 см. Восстановлена без сохранения исторических форм в 1843 г, на месте разобранной исторической башни в 1825 году.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7202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sip.biz/img/ast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019" y="428604"/>
            <a:ext cx="3786214" cy="57864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56753" y="428604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Артиллерийская башня.</a:t>
            </a:r>
            <a:r>
              <a:rPr lang="ru-RU" sz="2800" b="1" dirty="0"/>
              <a:t> </a:t>
            </a:r>
            <a:r>
              <a:rPr lang="ru-RU" sz="2800" dirty="0"/>
              <a:t>Северо-восточная угловая глухая башня, третья сохранившаяся башня XVI века. В плане ромбовидная 12,7х12,3м., высота с зубцами около 16 м., </a:t>
            </a:r>
            <a:r>
              <a:rPr lang="ru-RU" sz="2800" dirty="0" err="1"/>
              <a:t>четырехарусная</a:t>
            </a:r>
            <a:r>
              <a:rPr lang="ru-RU" sz="2800" dirty="0"/>
              <a:t>, имеет 15 бойниц, завершается пятью зубцами с каждой стороны.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3038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ialki.su/sites/default/files/7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768" y="1124743"/>
            <a:ext cx="4767305" cy="460291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64088" y="1124743"/>
            <a:ext cx="3779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Пороховой погреб. </a:t>
            </a:r>
            <a:r>
              <a:rPr lang="ru-RU" sz="2400" dirty="0"/>
              <a:t>Является частью комплекса Артиллерийского двора. Имеет сводчатый потолок и разделен на три камеры  площадью 211 </a:t>
            </a:r>
            <a:r>
              <a:rPr lang="ru-RU" sz="2400" dirty="0" err="1"/>
              <a:t>кв.м</a:t>
            </a:r>
            <a:r>
              <a:rPr lang="ru-RU" sz="2400" dirty="0"/>
              <a:t>. для хранения  пороховой казны, а позднее полковых знамен и артиллерийского «запаса».</a:t>
            </a:r>
          </a:p>
        </p:txBody>
      </p:sp>
    </p:spTree>
    <p:extLst>
      <p:ext uri="{BB962C8B-B14F-4D97-AF65-F5344CB8AC3E}">
        <p14:creationId xmlns:p14="http://schemas.microsoft.com/office/powerpoint/2010/main" val="279472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361</Words>
  <Application>Microsoft Office PowerPoint</Application>
  <PresentationFormat>Экран (4:3)</PresentationFormat>
  <Paragraphs>29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Астраханский кремль-визитная карточка  моей малой родины</vt:lpstr>
      <vt:lpstr>Астраханский кремль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Астраханский кремль-визитная карточка  моей малой родины</dc:title>
  <cp:lastModifiedBy>User</cp:lastModifiedBy>
  <cp:revision>9</cp:revision>
  <dcterms:modified xsi:type="dcterms:W3CDTF">2013-12-12T14:45:02Z</dcterms:modified>
</cp:coreProperties>
</file>