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0" r:id="rId24"/>
    <p:sldId id="281" r:id="rId25"/>
    <p:sldId id="282" r:id="rId26"/>
    <p:sldId id="285" r:id="rId27"/>
    <p:sldId id="284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A9913A-DC12-4266-B008-800F1DA972CF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961B7B-0524-4B61-9F09-D3B58F2AE2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27860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Новогодний серпантин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Викторина, конкурсы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Подготовила Кочнева Татьяна Владимировна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классный руководитель 5 «а»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МБОУ СОШ №9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929718" cy="5072098"/>
          </a:xfrm>
        </p:spPr>
        <p:txBody>
          <a:bodyPr>
            <a:no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</a:rPr>
              <a:t>Какая страна считается исторической родиной рождественской, а потом и новогодней ёлки?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Германия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icsDesktop.net_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142984"/>
            <a:ext cx="7620021" cy="57150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500042"/>
            <a:ext cx="8229600" cy="37147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Какой город объявлен географической родиной российского Деда Мороза?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Великий Устюг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tur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71546"/>
            <a:ext cx="8412675" cy="552081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704850"/>
            <a:ext cx="7929618" cy="4581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Самое новогоднее блюдо — «одетое» в шубу.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Селёдка под шубой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bd58cd91e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334270" cy="550070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704850"/>
            <a:ext cx="7300938" cy="4081472"/>
          </a:xfrm>
        </p:spPr>
        <p:txBody>
          <a:bodyPr/>
          <a:lstStyle/>
          <a:p>
            <a:pPr algn="ctr"/>
            <a:r>
              <a:rPr lang="ru-RU" b="1" dirty="0" smtClean="0"/>
              <a:t> </a:t>
            </a:r>
            <a:r>
              <a:rPr lang="ru-RU" sz="8000" b="1" dirty="0" smtClean="0">
                <a:solidFill>
                  <a:srgbClr val="FF0000"/>
                </a:solidFill>
              </a:rPr>
              <a:t>Сколько лучиков у снежинки?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-romantic-snow-flakes-christmas-baubles_1920x1440_704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22276" y="-91706"/>
            <a:ext cx="9266276" cy="69497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4786322"/>
            <a:ext cx="2928958" cy="13573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Шесть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704850"/>
            <a:ext cx="7229500" cy="47244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Старинный,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 но нестареющий танец у елки.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572296" cy="9286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Хоровод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_1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46"/>
            <a:ext cx="9144000" cy="592935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rozhdestvenskii_domik-1152x8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500858" cy="214314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  <a:cs typeface="Arabic Typesetting" pitchFamily="66" charset="-78"/>
              </a:rPr>
              <a:t>Новогодняя       викторина</a:t>
            </a:r>
            <a:endParaRPr lang="ru-RU" sz="8000" b="1" dirty="0">
              <a:solidFill>
                <a:srgbClr val="FF0000"/>
              </a:solidFill>
              <a:latin typeface="Comic Sans MS" pitchFamily="66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6597684_88cc57821afa0050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055" y="0"/>
            <a:ext cx="9204055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86842" cy="492919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Конкурс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 «Собери песню»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Нужно восстановить  песню из нарезанных строчек, прочитать или спеть и изобразить.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9"/>
            <a:ext cx="9144000" cy="6038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Текст  песни «В лесу родилась елочка»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В лесу родилась елочка,</a:t>
            </a:r>
            <a:br>
              <a:rPr lang="ru-RU" sz="2000" dirty="0" smtClean="0"/>
            </a:br>
            <a:r>
              <a:rPr lang="ru-RU" sz="2000" dirty="0" smtClean="0"/>
              <a:t>В лесу она росла,</a:t>
            </a:r>
            <a:br>
              <a:rPr lang="ru-RU" sz="2000" dirty="0" smtClean="0"/>
            </a:br>
            <a:r>
              <a:rPr lang="ru-RU" sz="2000" dirty="0" smtClean="0"/>
              <a:t>Зимой и летом стройная, зеленая была.</a:t>
            </a:r>
            <a:br>
              <a:rPr lang="ru-RU" sz="2000" dirty="0" smtClean="0"/>
            </a:br>
            <a:r>
              <a:rPr lang="ru-RU" sz="2000" dirty="0" smtClean="0"/>
              <a:t>Зимой и летом стройная, зеленая была.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Метель ей пела песенку:</a:t>
            </a:r>
            <a:br>
              <a:rPr lang="ru-RU" sz="2000" dirty="0" smtClean="0"/>
            </a:br>
            <a:r>
              <a:rPr lang="ru-RU" sz="2000" dirty="0" smtClean="0"/>
              <a:t>"Спи, елочка, бай-бай!"</a:t>
            </a:r>
            <a:br>
              <a:rPr lang="ru-RU" sz="2000" dirty="0" smtClean="0"/>
            </a:br>
            <a:r>
              <a:rPr lang="ru-RU" sz="2000" dirty="0" smtClean="0"/>
              <a:t>Мороз снежком укутывал:</a:t>
            </a:r>
            <a:br>
              <a:rPr lang="ru-RU" sz="2000" dirty="0" smtClean="0"/>
            </a:br>
            <a:r>
              <a:rPr lang="ru-RU" sz="2000" dirty="0" smtClean="0"/>
              <a:t>"Смотри, не замерзай!"</a:t>
            </a:r>
            <a:br>
              <a:rPr lang="ru-RU" sz="2000" dirty="0" smtClean="0"/>
            </a:br>
            <a:r>
              <a:rPr lang="ru-RU" sz="2000" dirty="0" smtClean="0"/>
              <a:t>Мороз снежком укутывал</a:t>
            </a:r>
            <a:br>
              <a:rPr lang="ru-RU" sz="2000" dirty="0" smtClean="0"/>
            </a:br>
            <a:r>
              <a:rPr lang="ru-RU" sz="2000" dirty="0" smtClean="0"/>
              <a:t>"Смотри, не замерзай!"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19"/>
            <a:ext cx="8229600" cy="5681682"/>
          </a:xfrm>
        </p:spPr>
        <p:txBody>
          <a:bodyPr/>
          <a:lstStyle/>
          <a:p>
            <a:r>
              <a:rPr lang="ru-RU" dirty="0" smtClean="0"/>
              <a:t>Трусишка зайка серенький</a:t>
            </a:r>
            <a:br>
              <a:rPr lang="ru-RU" dirty="0" smtClean="0"/>
            </a:br>
            <a:r>
              <a:rPr lang="ru-RU" dirty="0" smtClean="0"/>
              <a:t>Под елочкой скакал.</a:t>
            </a:r>
            <a:br>
              <a:rPr lang="ru-RU" dirty="0" smtClean="0"/>
            </a:br>
            <a:r>
              <a:rPr lang="ru-RU" dirty="0" smtClean="0"/>
              <a:t>Порою волк, сердитый волк, рысцою пробегал.</a:t>
            </a:r>
            <a:br>
              <a:rPr lang="ru-RU" dirty="0" smtClean="0"/>
            </a:br>
            <a:r>
              <a:rPr lang="ru-RU" dirty="0" smtClean="0"/>
              <a:t>Порою волк, сердитый волк, рысцою пробегал.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Чу! Снег по лесу частому</a:t>
            </a:r>
            <a:br>
              <a:rPr lang="ru-RU" dirty="0" smtClean="0"/>
            </a:br>
            <a:r>
              <a:rPr lang="ru-RU" dirty="0" smtClean="0"/>
              <a:t>Под полозом скрипит;</a:t>
            </a:r>
            <a:br>
              <a:rPr lang="ru-RU" dirty="0" smtClean="0"/>
            </a:br>
            <a:r>
              <a:rPr lang="ru-RU" dirty="0" smtClean="0"/>
              <a:t>Лошадка мохноногая торопится, бежит.</a:t>
            </a:r>
            <a:br>
              <a:rPr lang="ru-RU" dirty="0" smtClean="0"/>
            </a:br>
            <a:r>
              <a:rPr lang="ru-RU" dirty="0" smtClean="0"/>
              <a:t>Лошадка мохноногая торопится, бежит.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795"/>
            <a:ext cx="8229600" cy="5538806"/>
          </a:xfrm>
        </p:spPr>
        <p:txBody>
          <a:bodyPr/>
          <a:lstStyle/>
          <a:p>
            <a:r>
              <a:rPr lang="ru-RU" dirty="0" smtClean="0"/>
              <a:t>Везет лошадка </a:t>
            </a:r>
            <a:r>
              <a:rPr lang="ru-RU" dirty="0" err="1" smtClean="0"/>
              <a:t>дровеньки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А в дровнях мужичок,</a:t>
            </a:r>
            <a:br>
              <a:rPr lang="ru-RU" dirty="0" smtClean="0"/>
            </a:br>
            <a:r>
              <a:rPr lang="ru-RU" dirty="0" smtClean="0"/>
              <a:t>Срубил он нашу елочку под самый корешок.</a:t>
            </a:r>
            <a:br>
              <a:rPr lang="ru-RU" dirty="0" smtClean="0"/>
            </a:br>
            <a:r>
              <a:rPr lang="ru-RU" dirty="0" smtClean="0"/>
              <a:t>Срубил он нашу елочку под самый корешок.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И вот она, нарядная,</a:t>
            </a:r>
            <a:br>
              <a:rPr lang="ru-RU" dirty="0" smtClean="0"/>
            </a:br>
            <a:r>
              <a:rPr lang="ru-RU" dirty="0" smtClean="0"/>
              <a:t>На праздник к нам пришла,</a:t>
            </a:r>
            <a:br>
              <a:rPr lang="ru-RU" dirty="0" smtClean="0"/>
            </a:br>
            <a:r>
              <a:rPr lang="ru-RU" dirty="0" smtClean="0"/>
              <a:t>И много, много радости детишкам принесла.</a:t>
            </a:r>
            <a:br>
              <a:rPr lang="ru-RU" dirty="0" smtClean="0"/>
            </a:br>
            <a:r>
              <a:rPr lang="ru-RU" dirty="0" smtClean="0"/>
              <a:t>И много, много радости детишкам принесла.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642919"/>
            <a:ext cx="7229500" cy="5681682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Побеждает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самый артистичный и правильно составивший слова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песни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Конкурс «Снежинка»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6730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Участники встают в круг и передают на вырезанную из бумаги снежинку на кулачке, не помогая другой рукой. Если снежинка не упала команда получает 5 баллов.</a:t>
            </a:r>
          </a:p>
          <a:p>
            <a:pPr>
              <a:buNone/>
            </a:pPr>
            <a:endParaRPr lang="ru-RU" dirty="0" smtClean="0"/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«Лепим снеговика»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закрытыми глазами нужно нарисовать на доске снеговика, повернуться 3 раза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кругом и дорисовать снеговику морковку. Побеждает самый красивый снеговик.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appy_New_Year_by_Danilush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705816"/>
            <a:ext cx="6858048" cy="5152184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С наступающим Новым годом! Счастья, здоровья, удачи, успехов, исполнения желаний!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0083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 </a:t>
            </a:r>
            <a:r>
              <a:rPr lang="ru-RU" sz="7300" b="1" dirty="0" smtClean="0">
                <a:solidFill>
                  <a:srgbClr val="FF0000"/>
                </a:solidFill>
              </a:rPr>
              <a:t>Какая сказочная зверюга жила в ледяной избушке, которая по весне растаяла? </a:t>
            </a:r>
            <a:br>
              <a:rPr lang="ru-RU" sz="7300" b="1" dirty="0" smtClean="0">
                <a:solidFill>
                  <a:srgbClr val="FF0000"/>
                </a:solidFill>
              </a:rPr>
            </a:br>
            <a:endParaRPr lang="ru-RU" sz="7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Лиса, которая прогнала зайца из его избушки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71705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46797"/>
            <a:ext cx="7858180" cy="551120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1357298"/>
            <a:ext cx="7015186" cy="314327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Что такое конфетти?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858280" cy="6153150"/>
          </a:xfrm>
        </p:spPr>
        <p:txBody>
          <a:bodyPr>
            <a:no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Слово произошло от итальянского "</a:t>
            </a:r>
            <a:r>
              <a:rPr lang="ru-RU" sz="4400" b="1" dirty="0" err="1" smtClean="0">
                <a:solidFill>
                  <a:srgbClr val="FF0000"/>
                </a:solidFill>
              </a:rPr>
              <a:t>Конфетто</a:t>
            </a:r>
            <a:r>
              <a:rPr lang="ru-RU" sz="4400" b="1" dirty="0" smtClean="0">
                <a:solidFill>
                  <a:srgbClr val="FF0000"/>
                </a:solidFill>
              </a:rPr>
              <a:t>", что обозначает обычную конфету. В начале XIX века римляне во время карнавалов бросали друг в друга конфетами. Затем их заменили гипсовые шарики. Настоящие конфетти из цветной бумаги изобрел в 1884 году владелец "Казино де Пари").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rty_confetti-1316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92075" y="500063"/>
            <a:ext cx="9236075" cy="58451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0" cy="5214974"/>
          </a:xfrm>
        </p:spPr>
        <p:txBody>
          <a:bodyPr>
            <a:norm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</a:rPr>
              <a:t>Как называется любимая зимняя народная скульптура из снега?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Снеговик, снежная баба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90539e38e62cb1c771fe8192d9a10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8034317" cy="546100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236</Words>
  <Application>Microsoft Office PowerPoint</Application>
  <PresentationFormat>Экран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Новогодний серпантин  Викторина, конкурсы</vt:lpstr>
      <vt:lpstr>Новогодняя       викторина</vt:lpstr>
      <vt:lpstr> Какая сказочная зверюга жила в ледяной избушке, которая по весне растаяла?  </vt:lpstr>
      <vt:lpstr>Лиса, которая прогнала зайца из его избушки</vt:lpstr>
      <vt:lpstr>Что такое конфетти?</vt:lpstr>
      <vt:lpstr>Слово произошло от итальянского "Конфетто", что обозначает обычную конфету. В начале XIX века римляне во время карнавалов бросали друг в друга конфетами. Затем их заменили гипсовые шарики. Настоящие конфетти из цветной бумаги изобрел в 1884 году владелец "Казино де Пари"). </vt:lpstr>
      <vt:lpstr>Слайд 7</vt:lpstr>
      <vt:lpstr>Как называется любимая зимняя народная скульптура из снега? </vt:lpstr>
      <vt:lpstr>Снеговик, снежная баба</vt:lpstr>
      <vt:lpstr>Какая страна считается исторической родиной рождественской, а потом и новогодней ёлки?  </vt:lpstr>
      <vt:lpstr>Германия</vt:lpstr>
      <vt:lpstr> Какой город объявлен географической родиной российского Деда Мороза? </vt:lpstr>
      <vt:lpstr>Великий Устюг</vt:lpstr>
      <vt:lpstr>Самое новогоднее блюдо — «одетое» в шубу. </vt:lpstr>
      <vt:lpstr>Селёдка под шубой</vt:lpstr>
      <vt:lpstr> Сколько лучиков у снежинки? </vt:lpstr>
      <vt:lpstr>Шесть</vt:lpstr>
      <vt:lpstr>Старинный,  но нестареющий танец у елки. </vt:lpstr>
      <vt:lpstr>Хоровод</vt:lpstr>
      <vt:lpstr>Слайд 20</vt:lpstr>
      <vt:lpstr>Конкурс  «Собери песню» Нужно восстановить  песню из нарезанных строчек, прочитать или спеть и изобразить. </vt:lpstr>
      <vt:lpstr>Слайд 22</vt:lpstr>
      <vt:lpstr>Слайд 23</vt:lpstr>
      <vt:lpstr>Слайд 24</vt:lpstr>
      <vt:lpstr>Слайд 25</vt:lpstr>
      <vt:lpstr>Конкурс «Снежинка»</vt:lpstr>
      <vt:lpstr>Слайд 27</vt:lpstr>
      <vt:lpstr>С наступающим Новым годом! Счастья, здоровья, удачи, успехов, исполнения желаний!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2013-12-25T16:56:31Z</dcterms:created>
  <dcterms:modified xsi:type="dcterms:W3CDTF">2013-12-26T15:01:21Z</dcterms:modified>
</cp:coreProperties>
</file>