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mallbay.ru/artfrance/images/chardin_0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14311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Жан Батист </a:t>
            </a:r>
            <a:r>
              <a:rPr lang="ru-RU" sz="6600" b="1" dirty="0" err="1" smtClean="0">
                <a:solidFill>
                  <a:schemeClr val="bg1"/>
                </a:solidFill>
              </a:rPr>
              <a:t>Симеон</a:t>
            </a:r>
            <a:r>
              <a:rPr lang="ru-RU" sz="6600" b="1" dirty="0" smtClean="0">
                <a:solidFill>
                  <a:schemeClr val="bg1"/>
                </a:solidFill>
              </a:rPr>
              <a:t> Шарден 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419056" cy="857250"/>
          </a:xfrm>
        </p:spPr>
        <p:txBody>
          <a:bodyPr/>
          <a:lstStyle/>
          <a:p>
            <a:r>
              <a:rPr lang="ru-RU" dirty="0" smtClean="0"/>
              <a:t>8) Юная учительница </a:t>
            </a:r>
            <a:endParaRPr lang="ru-RU" dirty="0"/>
          </a:p>
        </p:txBody>
      </p:sp>
      <p:pic>
        <p:nvPicPr>
          <p:cNvPr id="34818" name="Picture 2" descr="http://www.istanbulsanatevi.com/galeri/images/iri/4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976664" cy="556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240" y="476672"/>
            <a:ext cx="3754760" cy="1073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9) Девочка с ракеткой </a:t>
            </a:r>
            <a:endParaRPr lang="ru-RU" dirty="0"/>
          </a:p>
        </p:txBody>
      </p:sp>
      <p:pic>
        <p:nvPicPr>
          <p:cNvPr id="35842" name="Picture 2" descr="http://www.posterlux.ru/new/1/big/chardin_jean_baptiste_simeon/posterlux-chardin_jean_baptiste_simeon-chardin_jean_baptiste_girl_with_a_featherball_ra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56584" cy="652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208" y="260648"/>
            <a:ext cx="4042792" cy="1073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10)Мыльные пузыри </a:t>
            </a:r>
            <a:endParaRPr lang="ru-RU" dirty="0"/>
          </a:p>
        </p:txBody>
      </p:sp>
      <p:pic>
        <p:nvPicPr>
          <p:cNvPr id="36866" name="Picture 2" descr="http://www.posterlux.ru/new/1/big/chardin_jean_baptiste_simeon/posterlux-chardin_jean_baptiste_simeon-34s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12568" cy="6554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11)</a:t>
            </a:r>
            <a:r>
              <a:rPr lang="ru-RU" b="1" dirty="0" smtClean="0"/>
              <a:t> </a:t>
            </a:r>
            <a:r>
              <a:rPr lang="ru-RU" dirty="0" smtClean="0"/>
              <a:t>Мертвый кролик и охотничьи принадлежности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://www.artrenewal.org/artwork/633/2633/28894/rabbit_with_game-bag_and_powder_flask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392488" cy="548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96744" cy="1399032"/>
          </a:xfrm>
        </p:spPr>
        <p:txBody>
          <a:bodyPr/>
          <a:lstStyle/>
          <a:p>
            <a:r>
              <a:rPr lang="ru-RU" dirty="0" smtClean="0"/>
              <a:t>12)Кухарка, моющая посуду </a:t>
            </a:r>
            <a:endParaRPr lang="ru-RU" dirty="0"/>
          </a:p>
        </p:txBody>
      </p:sp>
      <p:pic>
        <p:nvPicPr>
          <p:cNvPr id="38914" name="Picture 2" descr="27527. Шарден, Жан-Батист Симе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5981"/>
            <a:ext cx="4824536" cy="587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352928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13) Кухарка, чистящая репу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kolyan.net/uploads/forum/thumbs/1297519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71031"/>
            <a:ext cx="4752528" cy="600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32656"/>
            <a:ext cx="3168352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14)Ваза с цветами </a:t>
            </a:r>
            <a:endParaRPr lang="ru-RU" dirty="0"/>
          </a:p>
        </p:txBody>
      </p:sp>
      <p:pic>
        <p:nvPicPr>
          <p:cNvPr id="40962" name="Picture 2" descr="http://img529.imageshack.us/img529/7682/se10626t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544616" cy="657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242"/>
          </a:xfrm>
        </p:spPr>
        <p:txBody>
          <a:bodyPr/>
          <a:lstStyle/>
          <a:p>
            <a:r>
              <a:rPr lang="ru-RU" dirty="0" smtClean="0"/>
              <a:t>15)Большая игра в бильярд </a:t>
            </a:r>
            <a:endParaRPr lang="ru-RU" dirty="0"/>
          </a:p>
        </p:txBody>
      </p:sp>
      <p:pic>
        <p:nvPicPr>
          <p:cNvPr id="41986" name="Picture 2" descr="http://img1.liveinternet.ru/images/attach/b/4/103/86/103086519_7_ZHan_Batist_Simeon_Bolshaya_igra_v_bilyard_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836712"/>
            <a:ext cx="836518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848" y="0"/>
            <a:ext cx="3873624" cy="1399032"/>
          </a:xfrm>
        </p:spPr>
        <p:txBody>
          <a:bodyPr>
            <a:normAutofit/>
          </a:bodyPr>
          <a:lstStyle/>
          <a:p>
            <a:r>
              <a:rPr lang="ru-RU" dirty="0" smtClean="0"/>
              <a:t>16)Госпожа Шарден</a:t>
            </a:r>
            <a:endParaRPr lang="ru-RU" dirty="0"/>
          </a:p>
        </p:txBody>
      </p:sp>
      <p:pic>
        <p:nvPicPr>
          <p:cNvPr id="43010" name="Picture 2" descr="http://img0.liveinternet.ru/images/attach/c/4/79/633/79633460_image001Gospozha_SH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5040560" cy="6040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60" y="0"/>
            <a:ext cx="4474840" cy="1399032"/>
          </a:xfrm>
        </p:spPr>
        <p:txBody>
          <a:bodyPr/>
          <a:lstStyle/>
          <a:p>
            <a:r>
              <a:rPr lang="ru-RU" dirty="0" smtClean="0"/>
              <a:t>17)Карточный замок </a:t>
            </a:r>
            <a:endParaRPr lang="ru-RU" dirty="0"/>
          </a:p>
        </p:txBody>
      </p:sp>
      <p:pic>
        <p:nvPicPr>
          <p:cNvPr id="44034" name="Picture 2" descr="http://www0.artflakes.com/artwork/products/245485/poster/245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3614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 Батист </a:t>
            </a:r>
            <a:r>
              <a:rPr lang="ru-RU" dirty="0" err="1" smtClean="0"/>
              <a:t>Симеон</a:t>
            </a:r>
            <a:r>
              <a:rPr lang="ru-RU" dirty="0" smtClean="0"/>
              <a:t> Шарден ( 1699-1779)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61885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— французский живописец, один из известнейших художников XVIII столетия и один из лучших колористов в истории живописи, прославившийся своими работами в области натюрморта и жанровой живописи.</a:t>
            </a:r>
            <a:endParaRPr lang="ru-RU" dirty="0"/>
          </a:p>
        </p:txBody>
      </p:sp>
      <p:pic>
        <p:nvPicPr>
          <p:cNvPr id="1026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7"/>
            <a:ext cx="3744416" cy="493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00" y="0"/>
            <a:ext cx="9515400" cy="908720"/>
          </a:xfrm>
        </p:spPr>
        <p:txBody>
          <a:bodyPr/>
          <a:lstStyle/>
          <a:p>
            <a:r>
              <a:rPr lang="ru-RU" dirty="0" smtClean="0"/>
              <a:t>18)Девушка , читающая письмо </a:t>
            </a:r>
            <a:endParaRPr lang="ru-RU" dirty="0"/>
          </a:p>
        </p:txBody>
      </p:sp>
      <p:pic>
        <p:nvPicPr>
          <p:cNvPr id="45058" name="Picture 2" descr="http://www.istanbulsanatevi.com/galeri/images/iri/4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760640" cy="5657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4704"/>
          </a:xfrm>
        </p:spPr>
        <p:txBody>
          <a:bodyPr/>
          <a:lstStyle/>
          <a:p>
            <a:r>
              <a:rPr lang="ru-RU" dirty="0" smtClean="0"/>
              <a:t>19) Натюрморт с индюком</a:t>
            </a:r>
            <a:endParaRPr lang="ru-RU" dirty="0"/>
          </a:p>
        </p:txBody>
      </p:sp>
      <p:pic>
        <p:nvPicPr>
          <p:cNvPr id="46082" name="Picture 2" descr="Натюрморт с индю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704856" cy="5895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72408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20) Прачки</a:t>
            </a:r>
            <a:endParaRPr lang="ru-RU" dirty="0"/>
          </a:p>
        </p:txBody>
      </p:sp>
      <p:pic>
        <p:nvPicPr>
          <p:cNvPr id="47106" name="Picture 2" descr="Пра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6552728" cy="595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792088"/>
          </a:xfrm>
        </p:spPr>
        <p:txBody>
          <a:bodyPr/>
          <a:lstStyle/>
          <a:p>
            <a:r>
              <a:rPr lang="ru-RU" dirty="0" smtClean="0"/>
              <a:t>21) Медный бак для воды</a:t>
            </a:r>
            <a:endParaRPr lang="ru-RU" dirty="0"/>
          </a:p>
        </p:txBody>
      </p:sp>
      <p:pic>
        <p:nvPicPr>
          <p:cNvPr id="48130" name="Picture 2" descr="Медный бак для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55" y="833373"/>
            <a:ext cx="4608512" cy="5855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8936" cy="1073274"/>
          </a:xfrm>
        </p:spPr>
        <p:txBody>
          <a:bodyPr/>
          <a:lstStyle/>
          <a:p>
            <a:r>
              <a:rPr lang="ru-RU" dirty="0" smtClean="0"/>
              <a:t>22) Натюрморт</a:t>
            </a:r>
            <a:endParaRPr lang="ru-RU" dirty="0"/>
          </a:p>
        </p:txBody>
      </p:sp>
      <p:pic>
        <p:nvPicPr>
          <p:cNvPr id="49154" name="Picture 2" descr="Натюрм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7"/>
            <a:ext cx="6912768" cy="568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801616" cy="1289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Шарден Автопортрет с козырьком"/>
              </a:rPr>
              <a:t>Автопортрет с козырьком</a:t>
            </a:r>
            <a:endParaRPr lang="ru-RU" dirty="0"/>
          </a:p>
        </p:txBody>
      </p:sp>
      <p:pic>
        <p:nvPicPr>
          <p:cNvPr id="50178" name="Picture 2" descr="http://files.smallbay.ru/artfrance/images/chardin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5256584" cy="6570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960440" cy="1440160"/>
          </a:xfrm>
        </p:spPr>
        <p:txBody>
          <a:bodyPr/>
          <a:lstStyle/>
          <a:p>
            <a:r>
              <a:rPr lang="ru-RU" dirty="0" smtClean="0"/>
              <a:t>1)Трудолюбивая мать </a:t>
            </a:r>
            <a:endParaRPr lang="ru-RU" dirty="0"/>
          </a:p>
        </p:txBody>
      </p:sp>
      <p:pic>
        <p:nvPicPr>
          <p:cNvPr id="27650" name="Picture 2" descr="http://www.istanbulsanatevi.com/galeri/images/iri/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112568" cy="6459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4968552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2) Возвращение с рынка </a:t>
            </a:r>
            <a:endParaRPr lang="ru-RU" dirty="0"/>
          </a:p>
        </p:txBody>
      </p:sp>
      <p:pic>
        <p:nvPicPr>
          <p:cNvPr id="28674" name="Picture 2" descr="http://www.meisterwerke-online.de/jean-baptiste-simeon-chardin/original0804/die-besorge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965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333056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3)Молитва перед обедом </a:t>
            </a:r>
            <a:endParaRPr lang="ru-RU" dirty="0"/>
          </a:p>
        </p:txBody>
      </p:sp>
      <p:pic>
        <p:nvPicPr>
          <p:cNvPr id="29698" name="Picture 2" descr="http://helkar.nnover.ru/data/uf2/3379331/45/85/6458507_4365.Sharden.ZHan-Batist.Simeon-Molitva.pered.obe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112568" cy="6579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1916832"/>
          </a:xfrm>
        </p:spPr>
        <p:txBody>
          <a:bodyPr/>
          <a:lstStyle/>
          <a:p>
            <a:r>
              <a:rPr lang="ru-RU" dirty="0" smtClean="0"/>
              <a:t>4) Юный рисовальщик </a:t>
            </a:r>
            <a:endParaRPr lang="ru-RU" dirty="0"/>
          </a:p>
        </p:txBody>
      </p:sp>
      <p:pic>
        <p:nvPicPr>
          <p:cNvPr id="30722" name="Picture 2" descr="http://moole.ru/uploads/posts/2011-09/1316491331_10dra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01175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0"/>
            <a:ext cx="4464496" cy="1512168"/>
          </a:xfrm>
        </p:spPr>
        <p:txBody>
          <a:bodyPr/>
          <a:lstStyle/>
          <a:p>
            <a:r>
              <a:rPr lang="ru-RU" dirty="0" smtClean="0"/>
              <a:t>5)Кормилица </a:t>
            </a:r>
            <a:endParaRPr lang="ru-RU" dirty="0"/>
          </a:p>
        </p:txBody>
      </p:sp>
      <p:pic>
        <p:nvPicPr>
          <p:cNvPr id="31746" name="Picture 2" descr="http://www.artrenewal.org/artwork/633/2633/11798/the_attentive_nurs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896545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1399032"/>
          </a:xfrm>
        </p:spPr>
        <p:txBody>
          <a:bodyPr/>
          <a:lstStyle/>
          <a:p>
            <a:r>
              <a:rPr lang="ru-RU" dirty="0" smtClean="0"/>
              <a:t>6) Натюрморт с атрибутами искусств</a:t>
            </a:r>
            <a:endParaRPr lang="ru-RU" dirty="0"/>
          </a:p>
        </p:txBody>
      </p:sp>
      <p:pic>
        <p:nvPicPr>
          <p:cNvPr id="32770" name="Picture 2" descr="http://www.booksite.ru/fulltext/85/1/1/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56272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399032"/>
          </a:xfrm>
        </p:spPr>
        <p:txBody>
          <a:bodyPr/>
          <a:lstStyle/>
          <a:p>
            <a:r>
              <a:rPr lang="ru-RU" dirty="0" smtClean="0"/>
              <a:t>7) Серебряный кубок</a:t>
            </a:r>
            <a:endParaRPr lang="ru-RU" dirty="0"/>
          </a:p>
        </p:txBody>
      </p:sp>
      <p:pic>
        <p:nvPicPr>
          <p:cNvPr id="33794" name="Picture 2" descr="http://ic.pics.livejournal.com/intuit_school/14488280/1389242/138924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6984776" cy="547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101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Жан Батист Симеон Шарден </vt:lpstr>
      <vt:lpstr>Жан Батист Симеон Шарден ( 1699-1779) </vt:lpstr>
      <vt:lpstr>1)Трудолюбивая мать </vt:lpstr>
      <vt:lpstr>2) Возвращение с рынка </vt:lpstr>
      <vt:lpstr>3)Молитва перед обедом </vt:lpstr>
      <vt:lpstr>4) Юный рисовальщик </vt:lpstr>
      <vt:lpstr>5)Кормилица </vt:lpstr>
      <vt:lpstr>6) Натюрморт с атрибутами искусств</vt:lpstr>
      <vt:lpstr>7) Серебряный кубок</vt:lpstr>
      <vt:lpstr>8) Юная учительница </vt:lpstr>
      <vt:lpstr>9) Девочка с ракеткой </vt:lpstr>
      <vt:lpstr>10)Мыльные пузыри </vt:lpstr>
      <vt:lpstr>11) Мертвый кролик и охотничьи принадлежности </vt:lpstr>
      <vt:lpstr>12)Кухарка, моющая посуду </vt:lpstr>
      <vt:lpstr>13) Кухарка, чистящая репу  </vt:lpstr>
      <vt:lpstr>14)Ваза с цветами </vt:lpstr>
      <vt:lpstr>15)Большая игра в бильярд </vt:lpstr>
      <vt:lpstr>16)Госпожа Шарден</vt:lpstr>
      <vt:lpstr>17)Карточный замок </vt:lpstr>
      <vt:lpstr>18)Девушка , читающая письмо </vt:lpstr>
      <vt:lpstr>19) Натюрморт с индюком</vt:lpstr>
      <vt:lpstr>20) Прачки</vt:lpstr>
      <vt:lpstr>21) Медный бак для воды</vt:lpstr>
      <vt:lpstr>22) Натюрморт</vt:lpstr>
      <vt:lpstr>Автопортрет с козырьком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 Батист Симеон Шарден </dc:title>
  <dc:creator>Admin</dc:creator>
  <cp:lastModifiedBy>IRONMANN (AKA SHAMAN)</cp:lastModifiedBy>
  <cp:revision>10</cp:revision>
  <dcterms:created xsi:type="dcterms:W3CDTF">2013-12-01T10:30:15Z</dcterms:created>
  <dcterms:modified xsi:type="dcterms:W3CDTF">2014-05-24T19:46:11Z</dcterms:modified>
</cp:coreProperties>
</file>