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sldIdLst>
    <p:sldId id="257" r:id="rId2"/>
    <p:sldId id="282" r:id="rId3"/>
    <p:sldId id="283" r:id="rId4"/>
    <p:sldId id="259" r:id="rId5"/>
    <p:sldId id="260" r:id="rId6"/>
    <p:sldId id="279" r:id="rId7"/>
    <p:sldId id="263" r:id="rId8"/>
    <p:sldId id="264" r:id="rId9"/>
    <p:sldId id="265" r:id="rId10"/>
    <p:sldId id="284" r:id="rId11"/>
    <p:sldId id="285" r:id="rId12"/>
    <p:sldId id="269" r:id="rId13"/>
    <p:sldId id="270" r:id="rId14"/>
    <p:sldId id="286" r:id="rId15"/>
    <p:sldId id="287" r:id="rId16"/>
    <p:sldId id="288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22334-F7B5-4980-8889-79CD7422ACD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61A45-0BAC-4BBF-8E5E-F8CEF8AA6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1A45-0BAC-4BBF-8E5E-F8CEF8AA65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2A5B-361A-41BD-9E00-ADDC50F84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202F-BEF8-4959-994C-2634CBEA1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7D-590B-4144-BB30-7E6639E5D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4D21-9C1D-4FAA-B83B-E8063598E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6BB9-4EFB-40D1-A3B9-BCA58005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14C70B-93E8-43EF-BEC3-6541CDC2D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25-68CD-4682-9EF8-4B70F9F68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A4AD-2AD9-495D-A226-2C6203153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4DC2-472F-415C-89FC-3528E48C3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8CD1-5371-402A-9170-387BCF116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2F22-C120-4BC3-8BDA-C056C7A71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B10-B001-4993-A664-0AE2D99A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56B4F4-913C-4C76-913B-105572EBA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500034" y="2500306"/>
            <a:ext cx="8101012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Шедевры классицизма </a:t>
            </a:r>
          </a:p>
          <a:p>
            <a:pPr algn="ctr"/>
            <a:r>
              <a:rPr lang="ru-RU" sz="3600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в архитектуре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715200" cy="108012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Матвей  Фёдорович  </a:t>
            </a:r>
            <a: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Казаков</a:t>
            </a:r>
            <a:b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(1738 </a:t>
            </a:r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1812 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гг.)</a:t>
            </a:r>
          </a:p>
        </p:txBody>
      </p:sp>
      <p:pic>
        <p:nvPicPr>
          <p:cNvPr id="7" name="Клип 6" descr="Vasili_Bazhenov.gif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4189" y="1600200"/>
            <a:ext cx="3764621" cy="4530725"/>
          </a:xfrm>
        </p:spPr>
      </p:pic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64088" y="1916832"/>
            <a:ext cx="3779912" cy="4680520"/>
          </a:xfrm>
        </p:spPr>
        <p:txBody>
          <a:bodyPr/>
          <a:lstStyle/>
          <a:p>
            <a:pPr marL="0" indent="360000">
              <a:spcBef>
                <a:spcPts val="0"/>
              </a:spcBef>
              <a:buNone/>
            </a:pPr>
            <a:r>
              <a:rPr lang="vi-VN" sz="2200" u="sng" dirty="0" smtClean="0"/>
              <a:t>Матве́й Фёдорович Казако́в</a:t>
            </a:r>
            <a:r>
              <a:rPr lang="ru-RU" sz="2200" u="sng" dirty="0" smtClean="0">
                <a:latin typeface="Book Antiqua" pitchFamily="18" charset="0"/>
              </a:rPr>
              <a:t> </a:t>
            </a:r>
            <a:r>
              <a:rPr lang="ru-RU" sz="2200" dirty="0" smtClean="0">
                <a:latin typeface="Book Antiqua" pitchFamily="18" charset="0"/>
              </a:rPr>
              <a:t>— русский архитектор, который в годы правления Екатерины II перестроил центр Москвы в </a:t>
            </a:r>
            <a:r>
              <a:rPr lang="ru-RU" sz="2200" dirty="0" err="1" smtClean="0">
                <a:latin typeface="Book Antiqua" pitchFamily="18" charset="0"/>
              </a:rPr>
              <a:t>палладианском</a:t>
            </a:r>
            <a:r>
              <a:rPr lang="ru-RU" sz="2200" dirty="0" smtClean="0">
                <a:latin typeface="Book Antiqua" pitchFamily="18" charset="0"/>
              </a:rPr>
              <a:t> стиле. Один из основоположников русской псевдоготики. Разработчик проектов типовой застройки.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remlin_Senate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754" r="3754"/>
          <a:stretch>
            <a:fillRect/>
          </a:stretch>
        </p:blipFill>
        <p:spPr/>
      </p:pic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179512" y="6241778"/>
            <a:ext cx="5588024" cy="616222"/>
          </a:xfrm>
        </p:spPr>
        <p:txBody>
          <a:bodyPr/>
          <a:lstStyle/>
          <a:p>
            <a:r>
              <a:rPr lang="ru-RU" sz="1800" dirty="0" smtClean="0"/>
              <a:t>Здание Сената в московском Кремле (1776—1787)</a:t>
            </a: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russia_kameron_gallery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336" y="0"/>
            <a:ext cx="9142664" cy="6858000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56176" y="188640"/>
            <a:ext cx="29878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>
                <a:latin typeface="Book Antiqua" pitchFamily="18" charset="0"/>
              </a:rPr>
              <a:t>Камеронова</a:t>
            </a:r>
            <a:r>
              <a:rPr lang="ru-RU" sz="2400" dirty="0">
                <a:latin typeface="Book Antiqua" pitchFamily="18" charset="0"/>
              </a:rPr>
              <a:t> аллея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russia_kameron_galler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588125" y="188640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Book Antiqua" pitchFamily="18" charset="0"/>
              </a:rPr>
              <a:t>Царское село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0" dirty="0">
                <a:latin typeface="Book Antiqua" pitchFamily="18" charset="0"/>
              </a:rPr>
              <a:t>Карл  Иванович  </a:t>
            </a:r>
            <a:r>
              <a:rPr lang="ru-RU" sz="4000" b="0" dirty="0" smtClean="0">
                <a:latin typeface="Book Antiqua" pitchFamily="18" charset="0"/>
              </a:rPr>
              <a:t>Росси</a:t>
            </a:r>
            <a:br>
              <a:rPr lang="ru-RU" sz="4000" b="0" dirty="0" smtClean="0">
                <a:latin typeface="Book Antiqua" pitchFamily="18" charset="0"/>
              </a:rPr>
            </a:br>
            <a:r>
              <a:rPr lang="ru-RU" sz="3200" b="0" dirty="0" smtClean="0">
                <a:latin typeface="Book Antiqua" pitchFamily="18" charset="0"/>
              </a:rPr>
              <a:t>(</a:t>
            </a:r>
            <a:r>
              <a:rPr lang="ru-RU" sz="3200" dirty="0" smtClean="0">
                <a:latin typeface="Book Antiqua" pitchFamily="18" charset="0"/>
              </a:rPr>
              <a:t>1775—1849) </a:t>
            </a:r>
            <a:endParaRPr lang="ru-RU" sz="3200" b="0" dirty="0">
              <a:latin typeface="Book Antiqua" pitchFamily="18" charset="0"/>
            </a:endParaRPr>
          </a:p>
        </p:txBody>
      </p:sp>
      <p:pic>
        <p:nvPicPr>
          <p:cNvPr id="6" name="Содержимое 5" descr="Ross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6612" y="1600200"/>
            <a:ext cx="3719776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8064" y="1981200"/>
            <a:ext cx="3744416" cy="4544144"/>
          </a:xfrm>
        </p:spPr>
        <p:txBody>
          <a:bodyPr/>
          <a:lstStyle/>
          <a:p>
            <a:pPr marL="0" indent="360000">
              <a:spcBef>
                <a:spcPts val="0"/>
              </a:spcBef>
              <a:buNone/>
            </a:pPr>
            <a:r>
              <a:rPr lang="ru-RU" sz="2400" b="1" u="sng" dirty="0" smtClean="0">
                <a:latin typeface="Book Antiqua" pitchFamily="18" charset="0"/>
              </a:rPr>
              <a:t>Карл </a:t>
            </a:r>
            <a:r>
              <a:rPr lang="ru-RU" sz="2400" b="1" u="sng" dirty="0" err="1" smtClean="0">
                <a:latin typeface="Book Antiqua" pitchFamily="18" charset="0"/>
              </a:rPr>
              <a:t>Ива́нович</a:t>
            </a:r>
            <a:r>
              <a:rPr lang="ru-RU" sz="2400" b="1" u="sng" dirty="0" smtClean="0">
                <a:latin typeface="Book Antiqua" pitchFamily="18" charset="0"/>
              </a:rPr>
              <a:t> </a:t>
            </a:r>
            <a:r>
              <a:rPr lang="ru-RU" sz="2400" b="1" u="sng" dirty="0" err="1" smtClean="0">
                <a:latin typeface="Book Antiqua" pitchFamily="18" charset="0"/>
              </a:rPr>
              <a:t>Ро́сси</a:t>
            </a:r>
            <a:r>
              <a:rPr lang="ru-RU" sz="2400" u="sng" dirty="0" smtClean="0">
                <a:latin typeface="Book Antiqua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(итал. </a:t>
            </a:r>
            <a:r>
              <a:rPr lang="ru-RU" sz="2400" i="1" dirty="0" err="1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Carlo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di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Giovanni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Rossi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)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— российский архитектор итальянского происхождения, автор многих зданий и архитектурных ансамблей в Санкт-Петербурге и его окрестностях.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exandratheat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1720" y="6165304"/>
            <a:ext cx="7092280" cy="50993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Александринский  театр 1828 – 1832 гг.  Санкт-Петербург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ИЭС_ Росси К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049" b="404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188640"/>
            <a:ext cx="5220072" cy="58194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Михайловский дворец, Санкт-Петербург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ussia_peterburg_tavrichesky_palace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6165304"/>
            <a:ext cx="5076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Таврический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дворец,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Старов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И. 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russia_peterburg_kazansky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6237312"/>
            <a:ext cx="5148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Казанский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собор,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Воронихин А.Н.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russia_peterburg_isaakievsky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6165304"/>
            <a:ext cx="5436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Исаакиевский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собор,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О.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Монферран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1431925"/>
          </a:xfrm>
        </p:spPr>
        <p:txBody>
          <a:bodyPr/>
          <a:lstStyle/>
          <a:p>
            <a:r>
              <a:rPr lang="ru-RU" sz="4000" dirty="0">
                <a:ea typeface="Batang" pitchFamily="18" charset="-127"/>
              </a:rPr>
              <a:t>Характерные  черты  архитектуры  </a:t>
            </a:r>
            <a:r>
              <a:rPr lang="ru-RU" sz="4000" dirty="0" smtClean="0">
                <a:ea typeface="Batang" pitchFamily="18" charset="-127"/>
              </a:rPr>
              <a:t>классицизма</a:t>
            </a:r>
            <a:endParaRPr lang="ru-RU" sz="4000" dirty="0"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4721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" pitchFamily="18" charset="-127"/>
              </a:rPr>
              <a:t>Ориентация  на  лучшие  достижения античной  культуры – греческую  ордерную  систему, строгую  симметрию,  чёткую  соразмерность  частей  и  их  подчиненность  общему  замыслу.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" pitchFamily="18" charset="-127"/>
              </a:rPr>
              <a:t>Господство  простых  и  ясных  форм.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" pitchFamily="18" charset="-127"/>
              </a:rPr>
              <a:t>Спокойная  гармония  пропорций.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" pitchFamily="18" charset="-127"/>
              </a:rPr>
              <a:t>Предпочтение  прямым  линиям.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" pitchFamily="18" charset="-127"/>
              </a:rPr>
              <a:t>Ненавязчивый  декор,  повторяющий  очертания  предмета.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" pitchFamily="18" charset="-127"/>
              </a:rPr>
              <a:t>Простота  и  благородство  отделки.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" pitchFamily="18" charset="-127"/>
              </a:rPr>
              <a:t>Практичность  и  целесообразность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" pitchFamily="18" charset="-127"/>
              </a:rPr>
              <a:t>.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715200" cy="91893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Василий  Иванович  </a:t>
            </a:r>
            <a: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Баженов</a:t>
            </a:r>
            <a:b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(1737-1799 гг.)</a:t>
            </a:r>
            <a:endParaRPr lang="ru-RU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Клип 6" descr="Vasili_Bazhenov.gif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28712" y="2074862"/>
            <a:ext cx="2695575" cy="3581400"/>
          </a:xfrm>
        </p:spPr>
      </p:pic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64088" y="1916832"/>
            <a:ext cx="3779912" cy="4680520"/>
          </a:xfrm>
        </p:spPr>
        <p:txBody>
          <a:bodyPr/>
          <a:lstStyle/>
          <a:p>
            <a:pPr marL="0" indent="360000">
              <a:spcBef>
                <a:spcPts val="0"/>
              </a:spcBef>
              <a:buNone/>
            </a:pPr>
            <a:r>
              <a:rPr lang="ru-RU" sz="1700" b="1" u="sng" dirty="0" err="1" smtClean="0">
                <a:latin typeface="Book Antiqua" pitchFamily="18" charset="0"/>
              </a:rPr>
              <a:t>Васи́лий</a:t>
            </a:r>
            <a:r>
              <a:rPr lang="ru-RU" sz="1700" b="1" u="sng" dirty="0" smtClean="0">
                <a:latin typeface="Book Antiqua" pitchFamily="18" charset="0"/>
              </a:rPr>
              <a:t> </a:t>
            </a:r>
            <a:r>
              <a:rPr lang="ru-RU" sz="1700" b="1" u="sng" dirty="0" err="1" smtClean="0">
                <a:latin typeface="Book Antiqua" pitchFamily="18" charset="0"/>
              </a:rPr>
              <a:t>Ива́нович</a:t>
            </a:r>
            <a:r>
              <a:rPr lang="ru-RU" sz="1700" b="1" u="sng" dirty="0" smtClean="0">
                <a:latin typeface="Book Antiqua" pitchFamily="18" charset="0"/>
              </a:rPr>
              <a:t> </a:t>
            </a:r>
            <a:r>
              <a:rPr lang="ru-RU" sz="1700" b="1" u="sng" dirty="0" err="1" smtClean="0">
                <a:latin typeface="Book Antiqua" pitchFamily="18" charset="0"/>
              </a:rPr>
              <a:t>Баже́нов</a:t>
            </a:r>
            <a:r>
              <a:rPr lang="ru-RU" sz="1700" dirty="0" smtClean="0">
                <a:latin typeface="Book Antiqua" pitchFamily="18" charset="0"/>
              </a:rPr>
              <a:t>— русский архитектор, художник, теоретик архитектуры и педагог, представитель классицизма, зачинатель русской псевдоготики, масон. Член Российской академии с 1784 года.</a:t>
            </a:r>
            <a:endParaRPr lang="ru-RU" sz="1700" b="0" dirty="0" smtClean="0">
              <a:latin typeface="Book Antiqua" pitchFamily="18" charset="0"/>
            </a:endParaRPr>
          </a:p>
          <a:p>
            <a:pPr marL="0" indent="360000">
              <a:spcBef>
                <a:spcPts val="0"/>
              </a:spcBef>
              <a:buNone/>
            </a:pPr>
            <a:endParaRPr lang="ru-RU" sz="1700" b="0" dirty="0" smtClean="0">
              <a:latin typeface="Book Antiqua" pitchFamily="18" charset="0"/>
            </a:endParaRPr>
          </a:p>
          <a:p>
            <a:pPr marL="0" indent="360000">
              <a:spcBef>
                <a:spcPts val="0"/>
              </a:spcBef>
              <a:buNone/>
            </a:pPr>
            <a:r>
              <a:rPr lang="ru-RU" sz="1700" b="0" dirty="0" smtClean="0">
                <a:latin typeface="Book Antiqua" pitchFamily="18" charset="0"/>
              </a:rPr>
              <a:t>Основные черты творчества:</a:t>
            </a:r>
            <a:endParaRPr lang="ru-RU" sz="1700" dirty="0">
              <a:latin typeface="Book Antiqua" pitchFamily="18" charset="0"/>
            </a:endParaRPr>
          </a:p>
          <a:p>
            <a:pPr marL="0" indent="360000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1700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Знание традиций западноевропейской архитектуры</a:t>
            </a:r>
          </a:p>
          <a:p>
            <a:pPr marL="0" indent="360000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1700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Безошибочное чувство пропорциональности</a:t>
            </a:r>
          </a:p>
          <a:p>
            <a:pPr marL="0" indent="360000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1700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Ювелирная тонкость отделки деталей, умение органично связывать здание с окружающей природой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3800" y="3644900"/>
            <a:ext cx="4140200" cy="1143000"/>
          </a:xfrm>
        </p:spPr>
        <p:txBody>
          <a:bodyPr/>
          <a:lstStyle/>
          <a:p>
            <a:r>
              <a:rPr lang="ru-RU" sz="4000" b="0" dirty="0"/>
              <a:t>  </a:t>
            </a:r>
            <a:endParaRPr lang="ru-RU" sz="3200" b="0" dirty="0"/>
          </a:p>
        </p:txBody>
      </p:sp>
      <p:pic>
        <p:nvPicPr>
          <p:cNvPr id="8" name="Picture 7" descr="ИЭС_ Баженов В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>
          <a:xfrm>
            <a:off x="0" y="0"/>
            <a:ext cx="9144000" cy="6870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638132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Пашков  дом.  1784 – 1788 гг.  Москва.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russia_moscow_pashkov_palac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r_klass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1080"/>
            <a:ext cx="9126175" cy="5680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ussia_tsaritsino_pavilion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87824" y="188640"/>
            <a:ext cx="6156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 smtClean="0"/>
              <a:t>Дворцовый ансамбль в Царицыно 1775–1785 гг. Москва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russia_tsaritsino_bread_gate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russia_tsaritsino_opera_house_detail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237</TotalTime>
  <Words>225</Words>
  <Application>Microsoft Office PowerPoint</Application>
  <PresentationFormat>Экран (4:3)</PresentationFormat>
  <Paragraphs>33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Характерные  черты  архитектуры  классицизма</vt:lpstr>
      <vt:lpstr>Василий  Иванович  Баженов (1737-1799 гг.)</vt:lpstr>
      <vt:lpstr>  </vt:lpstr>
      <vt:lpstr>Слайд 5</vt:lpstr>
      <vt:lpstr>Слайд 6</vt:lpstr>
      <vt:lpstr>Слайд 7</vt:lpstr>
      <vt:lpstr>Слайд 8</vt:lpstr>
      <vt:lpstr>Слайд 9</vt:lpstr>
      <vt:lpstr>Матвей  Фёдорович  Казаков  (1738 – 1812 гг.)</vt:lpstr>
      <vt:lpstr>Слайд 11</vt:lpstr>
      <vt:lpstr>Слайд 12</vt:lpstr>
      <vt:lpstr>Слайд 13</vt:lpstr>
      <vt:lpstr>Карл  Иванович  Росси (1775—1849) 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Шедевры классицизма в архитектуре России</dc:title>
  <dc:creator>Al</dc:creator>
  <cp:lastModifiedBy>IRONMANN (AKA SHAMAN)</cp:lastModifiedBy>
  <cp:revision>25</cp:revision>
  <dcterms:created xsi:type="dcterms:W3CDTF">2001-07-03T06:35:51Z</dcterms:created>
  <dcterms:modified xsi:type="dcterms:W3CDTF">2014-05-24T20:49:03Z</dcterms:modified>
</cp:coreProperties>
</file>