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7" r:id="rId5"/>
    <p:sldId id="268" r:id="rId6"/>
    <p:sldId id="261" r:id="rId7"/>
    <p:sldId id="262" r:id="rId8"/>
    <p:sldId id="269" r:id="rId9"/>
    <p:sldId id="27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46A84-D579-436A-AD92-BD19D6EA9DF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9CC507-4C45-4F66-8594-395A60AC236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Предметные результаты</a:t>
          </a:r>
          <a:endParaRPr lang="ru-RU" b="1" dirty="0">
            <a:solidFill>
              <a:schemeClr val="tx1"/>
            </a:solidFill>
          </a:endParaRPr>
        </a:p>
      </dgm:t>
    </dgm:pt>
    <dgm:pt modelId="{A3EE83CB-FCB4-4F47-B854-575032D9A558}" type="parTrans" cxnId="{DA057C3A-A01C-4103-A96D-21B9277EE3DC}">
      <dgm:prSet/>
      <dgm:spPr/>
      <dgm:t>
        <a:bodyPr/>
        <a:lstStyle/>
        <a:p>
          <a:endParaRPr lang="ru-RU"/>
        </a:p>
      </dgm:t>
    </dgm:pt>
    <dgm:pt modelId="{4F732BBF-4488-45BA-95A5-1680D12DB338}" type="sibTrans" cxnId="{DA057C3A-A01C-4103-A96D-21B9277EE3DC}">
      <dgm:prSet/>
      <dgm:spPr/>
      <dgm:t>
        <a:bodyPr/>
        <a:lstStyle/>
        <a:p>
          <a:endParaRPr lang="ru-RU"/>
        </a:p>
      </dgm:t>
    </dgm:pt>
    <dgm:pt modelId="{49B080EE-39D6-4B99-94C6-C6B635B09AFA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Традиционные методы  и средства оценивания</a:t>
          </a:r>
          <a:endParaRPr lang="ru-RU" dirty="0">
            <a:solidFill>
              <a:srgbClr val="FF0000"/>
            </a:solidFill>
          </a:endParaRPr>
        </a:p>
      </dgm:t>
    </dgm:pt>
    <dgm:pt modelId="{9A0EDBC9-1087-484E-A5DB-46512440FDB9}" type="parTrans" cxnId="{FA822C59-DF67-46B4-BEC2-6644D45D22E1}">
      <dgm:prSet/>
      <dgm:spPr/>
      <dgm:t>
        <a:bodyPr/>
        <a:lstStyle/>
        <a:p>
          <a:endParaRPr lang="ru-RU"/>
        </a:p>
      </dgm:t>
    </dgm:pt>
    <dgm:pt modelId="{26C6BB74-7CA8-4A93-B444-0797E1011E01}" type="sibTrans" cxnId="{FA822C59-DF67-46B4-BEC2-6644D45D22E1}">
      <dgm:prSet/>
      <dgm:spPr/>
      <dgm:t>
        <a:bodyPr/>
        <a:lstStyle/>
        <a:p>
          <a:endParaRPr lang="ru-RU"/>
        </a:p>
      </dgm:t>
    </dgm:pt>
    <dgm:pt modelId="{87C1EAEE-9F3B-4608-8947-462F38A6E79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Инновационные методы  и средства оценивания</a:t>
          </a:r>
          <a:endParaRPr lang="ru-RU" b="1" dirty="0">
            <a:solidFill>
              <a:schemeClr val="tx1"/>
            </a:solidFill>
          </a:endParaRPr>
        </a:p>
      </dgm:t>
    </dgm:pt>
    <dgm:pt modelId="{A3E9357C-A219-4822-8A3B-9441CE04615E}" type="parTrans" cxnId="{5C9A40D3-086F-4CD8-914A-4FA9DC98E75F}">
      <dgm:prSet/>
      <dgm:spPr/>
      <dgm:t>
        <a:bodyPr/>
        <a:lstStyle/>
        <a:p>
          <a:endParaRPr lang="ru-RU"/>
        </a:p>
      </dgm:t>
    </dgm:pt>
    <dgm:pt modelId="{E78BB361-3AE7-4A72-845A-6F99B1FBEA9A}" type="sibTrans" cxnId="{5C9A40D3-086F-4CD8-914A-4FA9DC98E75F}">
      <dgm:prSet/>
      <dgm:spPr/>
      <dgm:t>
        <a:bodyPr/>
        <a:lstStyle/>
        <a:p>
          <a:endParaRPr lang="ru-RU"/>
        </a:p>
      </dgm:t>
    </dgm:pt>
    <dgm:pt modelId="{A985B9D4-889F-48AA-A673-F53A3B4E3747}" type="pres">
      <dgm:prSet presAssocID="{FDC46A84-D579-436A-AD92-BD19D6EA9D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193A54-030D-4EEE-A753-2074ABADAAD6}" type="pres">
      <dgm:prSet presAssocID="{7B9CC507-4C45-4F66-8594-395A60AC236B}" presName="centerShape" presStyleLbl="node0" presStyleIdx="0" presStyleCnt="1" custScaleX="113999"/>
      <dgm:spPr/>
      <dgm:t>
        <a:bodyPr/>
        <a:lstStyle/>
        <a:p>
          <a:endParaRPr lang="ru-RU"/>
        </a:p>
      </dgm:t>
    </dgm:pt>
    <dgm:pt modelId="{65922C18-E58F-46F7-9384-D6B530A63C81}" type="pres">
      <dgm:prSet presAssocID="{9A0EDBC9-1087-484E-A5DB-46512440FDB9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2EF7DACE-61E3-4678-9799-B6B1B961F6B6}" type="pres">
      <dgm:prSet presAssocID="{49B080EE-39D6-4B99-94C6-C6B635B09AF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CFF7B-437B-4CE3-AE0B-1888486C096B}" type="pres">
      <dgm:prSet presAssocID="{A3E9357C-A219-4822-8A3B-9441CE04615E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232F53C5-09A8-46D0-BBEE-04F848E1A96D}" type="pres">
      <dgm:prSet presAssocID="{87C1EAEE-9F3B-4608-8947-462F38A6E7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44D019-92DF-4AB5-91BB-3C30AE0724FD}" type="presOf" srcId="{7B9CC507-4C45-4F66-8594-395A60AC236B}" destId="{56193A54-030D-4EEE-A753-2074ABADAAD6}" srcOrd="0" destOrd="0" presId="urn:microsoft.com/office/officeart/2005/8/layout/radial4"/>
    <dgm:cxn modelId="{3F2BD3D2-1D43-45A3-A878-0DC473802682}" type="presOf" srcId="{A3E9357C-A219-4822-8A3B-9441CE04615E}" destId="{21DCFF7B-437B-4CE3-AE0B-1888486C096B}" srcOrd="0" destOrd="0" presId="urn:microsoft.com/office/officeart/2005/8/layout/radial4"/>
    <dgm:cxn modelId="{0609F90B-C90B-4D8B-9EB7-37C405288D02}" type="presOf" srcId="{87C1EAEE-9F3B-4608-8947-462F38A6E799}" destId="{232F53C5-09A8-46D0-BBEE-04F848E1A96D}" srcOrd="0" destOrd="0" presId="urn:microsoft.com/office/officeart/2005/8/layout/radial4"/>
    <dgm:cxn modelId="{DA057C3A-A01C-4103-A96D-21B9277EE3DC}" srcId="{FDC46A84-D579-436A-AD92-BD19D6EA9DFE}" destId="{7B9CC507-4C45-4F66-8594-395A60AC236B}" srcOrd="0" destOrd="0" parTransId="{A3EE83CB-FCB4-4F47-B854-575032D9A558}" sibTransId="{4F732BBF-4488-45BA-95A5-1680D12DB338}"/>
    <dgm:cxn modelId="{4C42217C-C611-433A-9AC1-77C51ECA10AC}" type="presOf" srcId="{9A0EDBC9-1087-484E-A5DB-46512440FDB9}" destId="{65922C18-E58F-46F7-9384-D6B530A63C81}" srcOrd="0" destOrd="0" presId="urn:microsoft.com/office/officeart/2005/8/layout/radial4"/>
    <dgm:cxn modelId="{5C9A40D3-086F-4CD8-914A-4FA9DC98E75F}" srcId="{7B9CC507-4C45-4F66-8594-395A60AC236B}" destId="{87C1EAEE-9F3B-4608-8947-462F38A6E799}" srcOrd="1" destOrd="0" parTransId="{A3E9357C-A219-4822-8A3B-9441CE04615E}" sibTransId="{E78BB361-3AE7-4A72-845A-6F99B1FBEA9A}"/>
    <dgm:cxn modelId="{C04B9D27-95C5-44CF-8E83-E6B73BB609DA}" type="presOf" srcId="{FDC46A84-D579-436A-AD92-BD19D6EA9DFE}" destId="{A985B9D4-889F-48AA-A673-F53A3B4E3747}" srcOrd="0" destOrd="0" presId="urn:microsoft.com/office/officeart/2005/8/layout/radial4"/>
    <dgm:cxn modelId="{CCD5A60B-3830-4600-A416-CF41A605C536}" type="presOf" srcId="{49B080EE-39D6-4B99-94C6-C6B635B09AFA}" destId="{2EF7DACE-61E3-4678-9799-B6B1B961F6B6}" srcOrd="0" destOrd="0" presId="urn:microsoft.com/office/officeart/2005/8/layout/radial4"/>
    <dgm:cxn modelId="{FA822C59-DF67-46B4-BEC2-6644D45D22E1}" srcId="{7B9CC507-4C45-4F66-8594-395A60AC236B}" destId="{49B080EE-39D6-4B99-94C6-C6B635B09AFA}" srcOrd="0" destOrd="0" parTransId="{9A0EDBC9-1087-484E-A5DB-46512440FDB9}" sibTransId="{26C6BB74-7CA8-4A93-B444-0797E1011E01}"/>
    <dgm:cxn modelId="{7A8E5F6A-2F8F-4556-B3C1-FBA566B324C3}" type="presParOf" srcId="{A985B9D4-889F-48AA-A673-F53A3B4E3747}" destId="{56193A54-030D-4EEE-A753-2074ABADAAD6}" srcOrd="0" destOrd="0" presId="urn:microsoft.com/office/officeart/2005/8/layout/radial4"/>
    <dgm:cxn modelId="{6C2E768C-579C-46F7-B3DF-DE0DFDE8451F}" type="presParOf" srcId="{A985B9D4-889F-48AA-A673-F53A3B4E3747}" destId="{65922C18-E58F-46F7-9384-D6B530A63C81}" srcOrd="1" destOrd="0" presId="urn:microsoft.com/office/officeart/2005/8/layout/radial4"/>
    <dgm:cxn modelId="{5807B88A-C0F7-4055-B207-6069BEDF7E19}" type="presParOf" srcId="{A985B9D4-889F-48AA-A673-F53A3B4E3747}" destId="{2EF7DACE-61E3-4678-9799-B6B1B961F6B6}" srcOrd="2" destOrd="0" presId="urn:microsoft.com/office/officeart/2005/8/layout/radial4"/>
    <dgm:cxn modelId="{23B90BDD-0507-4753-8551-0FD5E2EBE7EC}" type="presParOf" srcId="{A985B9D4-889F-48AA-A673-F53A3B4E3747}" destId="{21DCFF7B-437B-4CE3-AE0B-1888486C096B}" srcOrd="3" destOrd="0" presId="urn:microsoft.com/office/officeart/2005/8/layout/radial4"/>
    <dgm:cxn modelId="{FDED2EC2-67CD-4E9D-931C-2EFBA55682C5}" type="presParOf" srcId="{A985B9D4-889F-48AA-A673-F53A3B4E3747}" destId="{232F53C5-09A8-46D0-BBEE-04F848E1A96D}" srcOrd="4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C46A84-D579-436A-AD92-BD19D6EA9DF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9CC507-4C45-4F66-8594-395A60AC236B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Метаредметные</a:t>
          </a:r>
          <a:r>
            <a:rPr lang="ru-RU" b="1" dirty="0" smtClean="0">
              <a:solidFill>
                <a:schemeClr val="tx1"/>
              </a:solidFill>
            </a:rPr>
            <a:t> результаты</a:t>
          </a:r>
          <a:endParaRPr lang="ru-RU" b="1" dirty="0">
            <a:solidFill>
              <a:schemeClr val="tx1"/>
            </a:solidFill>
          </a:endParaRPr>
        </a:p>
      </dgm:t>
    </dgm:pt>
    <dgm:pt modelId="{A3EE83CB-FCB4-4F47-B854-575032D9A558}" type="parTrans" cxnId="{DA057C3A-A01C-4103-A96D-21B9277EE3DC}">
      <dgm:prSet/>
      <dgm:spPr/>
      <dgm:t>
        <a:bodyPr/>
        <a:lstStyle/>
        <a:p>
          <a:endParaRPr lang="ru-RU"/>
        </a:p>
      </dgm:t>
    </dgm:pt>
    <dgm:pt modelId="{4F732BBF-4488-45BA-95A5-1680D12DB338}" type="sibTrans" cxnId="{DA057C3A-A01C-4103-A96D-21B9277EE3DC}">
      <dgm:prSet/>
      <dgm:spPr/>
      <dgm:t>
        <a:bodyPr/>
        <a:lstStyle/>
        <a:p>
          <a:endParaRPr lang="ru-RU"/>
        </a:p>
      </dgm:t>
    </dgm:pt>
    <dgm:pt modelId="{49B080EE-39D6-4B99-94C6-C6B635B09AF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Традиционные методы  и средства оценивания</a:t>
          </a:r>
          <a:endParaRPr lang="ru-RU" dirty="0">
            <a:solidFill>
              <a:schemeClr val="tx1"/>
            </a:solidFill>
          </a:endParaRPr>
        </a:p>
      </dgm:t>
    </dgm:pt>
    <dgm:pt modelId="{9A0EDBC9-1087-484E-A5DB-46512440FDB9}" type="parTrans" cxnId="{FA822C59-DF67-46B4-BEC2-6644D45D22E1}">
      <dgm:prSet/>
      <dgm:spPr/>
      <dgm:t>
        <a:bodyPr/>
        <a:lstStyle/>
        <a:p>
          <a:endParaRPr lang="ru-RU"/>
        </a:p>
      </dgm:t>
    </dgm:pt>
    <dgm:pt modelId="{26C6BB74-7CA8-4A93-B444-0797E1011E01}" type="sibTrans" cxnId="{FA822C59-DF67-46B4-BEC2-6644D45D22E1}">
      <dgm:prSet/>
      <dgm:spPr/>
      <dgm:t>
        <a:bodyPr/>
        <a:lstStyle/>
        <a:p>
          <a:endParaRPr lang="ru-RU"/>
        </a:p>
      </dgm:t>
    </dgm:pt>
    <dgm:pt modelId="{87C1EAEE-9F3B-4608-8947-462F38A6E799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Инновационные методы  и средства оценивания</a:t>
          </a:r>
          <a:endParaRPr lang="ru-RU" b="1" dirty="0">
            <a:solidFill>
              <a:srgbClr val="FF0000"/>
            </a:solidFill>
          </a:endParaRPr>
        </a:p>
      </dgm:t>
    </dgm:pt>
    <dgm:pt modelId="{A3E9357C-A219-4822-8A3B-9441CE04615E}" type="parTrans" cxnId="{5C9A40D3-086F-4CD8-914A-4FA9DC98E75F}">
      <dgm:prSet/>
      <dgm:spPr/>
      <dgm:t>
        <a:bodyPr/>
        <a:lstStyle/>
        <a:p>
          <a:endParaRPr lang="ru-RU"/>
        </a:p>
      </dgm:t>
    </dgm:pt>
    <dgm:pt modelId="{E78BB361-3AE7-4A72-845A-6F99B1FBEA9A}" type="sibTrans" cxnId="{5C9A40D3-086F-4CD8-914A-4FA9DC98E75F}">
      <dgm:prSet/>
      <dgm:spPr/>
      <dgm:t>
        <a:bodyPr/>
        <a:lstStyle/>
        <a:p>
          <a:endParaRPr lang="ru-RU"/>
        </a:p>
      </dgm:t>
    </dgm:pt>
    <dgm:pt modelId="{A985B9D4-889F-48AA-A673-F53A3B4E3747}" type="pres">
      <dgm:prSet presAssocID="{FDC46A84-D579-436A-AD92-BD19D6EA9D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193A54-030D-4EEE-A753-2074ABADAAD6}" type="pres">
      <dgm:prSet presAssocID="{7B9CC507-4C45-4F66-8594-395A60AC236B}" presName="centerShape" presStyleLbl="node0" presStyleIdx="0" presStyleCnt="1" custScaleX="113999"/>
      <dgm:spPr/>
      <dgm:t>
        <a:bodyPr/>
        <a:lstStyle/>
        <a:p>
          <a:endParaRPr lang="ru-RU"/>
        </a:p>
      </dgm:t>
    </dgm:pt>
    <dgm:pt modelId="{65922C18-E58F-46F7-9384-D6B530A63C81}" type="pres">
      <dgm:prSet presAssocID="{9A0EDBC9-1087-484E-A5DB-46512440FDB9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2EF7DACE-61E3-4678-9799-B6B1B961F6B6}" type="pres">
      <dgm:prSet presAssocID="{49B080EE-39D6-4B99-94C6-C6B635B09AF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CFF7B-437B-4CE3-AE0B-1888486C096B}" type="pres">
      <dgm:prSet presAssocID="{A3E9357C-A219-4822-8A3B-9441CE04615E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232F53C5-09A8-46D0-BBEE-04F848E1A96D}" type="pres">
      <dgm:prSet presAssocID="{87C1EAEE-9F3B-4608-8947-462F38A6E7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242AB5-E1E1-4FDC-9F48-DD2454C60E86}" type="presOf" srcId="{87C1EAEE-9F3B-4608-8947-462F38A6E799}" destId="{232F53C5-09A8-46D0-BBEE-04F848E1A96D}" srcOrd="0" destOrd="0" presId="urn:microsoft.com/office/officeart/2005/8/layout/radial4"/>
    <dgm:cxn modelId="{80ECCF55-150C-45CC-95F9-59691F1A88BD}" type="presOf" srcId="{A3E9357C-A219-4822-8A3B-9441CE04615E}" destId="{21DCFF7B-437B-4CE3-AE0B-1888486C096B}" srcOrd="0" destOrd="0" presId="urn:microsoft.com/office/officeart/2005/8/layout/radial4"/>
    <dgm:cxn modelId="{DA057C3A-A01C-4103-A96D-21B9277EE3DC}" srcId="{FDC46A84-D579-436A-AD92-BD19D6EA9DFE}" destId="{7B9CC507-4C45-4F66-8594-395A60AC236B}" srcOrd="0" destOrd="0" parTransId="{A3EE83CB-FCB4-4F47-B854-575032D9A558}" sibTransId="{4F732BBF-4488-45BA-95A5-1680D12DB338}"/>
    <dgm:cxn modelId="{5C9A40D3-086F-4CD8-914A-4FA9DC98E75F}" srcId="{7B9CC507-4C45-4F66-8594-395A60AC236B}" destId="{87C1EAEE-9F3B-4608-8947-462F38A6E799}" srcOrd="1" destOrd="0" parTransId="{A3E9357C-A219-4822-8A3B-9441CE04615E}" sibTransId="{E78BB361-3AE7-4A72-845A-6F99B1FBEA9A}"/>
    <dgm:cxn modelId="{1B269D86-0841-4BA1-8CC6-D17E38D9E26B}" type="presOf" srcId="{9A0EDBC9-1087-484E-A5DB-46512440FDB9}" destId="{65922C18-E58F-46F7-9384-D6B530A63C81}" srcOrd="0" destOrd="0" presId="urn:microsoft.com/office/officeart/2005/8/layout/radial4"/>
    <dgm:cxn modelId="{B46ED512-8ABB-477A-B1ED-8EDEAB102D27}" type="presOf" srcId="{49B080EE-39D6-4B99-94C6-C6B635B09AFA}" destId="{2EF7DACE-61E3-4678-9799-B6B1B961F6B6}" srcOrd="0" destOrd="0" presId="urn:microsoft.com/office/officeart/2005/8/layout/radial4"/>
    <dgm:cxn modelId="{EA6EB71E-1537-4495-A01A-1BF508A269D4}" type="presOf" srcId="{7B9CC507-4C45-4F66-8594-395A60AC236B}" destId="{56193A54-030D-4EEE-A753-2074ABADAAD6}" srcOrd="0" destOrd="0" presId="urn:microsoft.com/office/officeart/2005/8/layout/radial4"/>
    <dgm:cxn modelId="{6ADDCD79-BBD8-480A-A92C-06D1E04286A6}" type="presOf" srcId="{FDC46A84-D579-436A-AD92-BD19D6EA9DFE}" destId="{A985B9D4-889F-48AA-A673-F53A3B4E3747}" srcOrd="0" destOrd="0" presId="urn:microsoft.com/office/officeart/2005/8/layout/radial4"/>
    <dgm:cxn modelId="{FA822C59-DF67-46B4-BEC2-6644D45D22E1}" srcId="{7B9CC507-4C45-4F66-8594-395A60AC236B}" destId="{49B080EE-39D6-4B99-94C6-C6B635B09AFA}" srcOrd="0" destOrd="0" parTransId="{9A0EDBC9-1087-484E-A5DB-46512440FDB9}" sibTransId="{26C6BB74-7CA8-4A93-B444-0797E1011E01}"/>
    <dgm:cxn modelId="{115BCCA5-352B-4D62-9FCF-E797AF9B069E}" type="presParOf" srcId="{A985B9D4-889F-48AA-A673-F53A3B4E3747}" destId="{56193A54-030D-4EEE-A753-2074ABADAAD6}" srcOrd="0" destOrd="0" presId="urn:microsoft.com/office/officeart/2005/8/layout/radial4"/>
    <dgm:cxn modelId="{B87FDC57-BD58-411C-86DD-F3D4B7CAAB03}" type="presParOf" srcId="{A985B9D4-889F-48AA-A673-F53A3B4E3747}" destId="{65922C18-E58F-46F7-9384-D6B530A63C81}" srcOrd="1" destOrd="0" presId="urn:microsoft.com/office/officeart/2005/8/layout/radial4"/>
    <dgm:cxn modelId="{3C84F402-1A5F-43EE-AC4F-9D4C04E72549}" type="presParOf" srcId="{A985B9D4-889F-48AA-A673-F53A3B4E3747}" destId="{2EF7DACE-61E3-4678-9799-B6B1B961F6B6}" srcOrd="2" destOrd="0" presId="urn:microsoft.com/office/officeart/2005/8/layout/radial4"/>
    <dgm:cxn modelId="{E5EA8A02-5802-4155-BB25-0EAC4463647B}" type="presParOf" srcId="{A985B9D4-889F-48AA-A673-F53A3B4E3747}" destId="{21DCFF7B-437B-4CE3-AE0B-1888486C096B}" srcOrd="3" destOrd="0" presId="urn:microsoft.com/office/officeart/2005/8/layout/radial4"/>
    <dgm:cxn modelId="{449B45BB-C594-48B6-9379-12FEDC773D93}" type="presParOf" srcId="{A985B9D4-889F-48AA-A673-F53A3B4E3747}" destId="{232F53C5-09A8-46D0-BBEE-04F848E1A96D}" srcOrd="4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2D44E2-E283-4A96-9BEB-CD27C1B8B6F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AFB7B9-507A-4400-8BB6-78539EFDB34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Инновационные оценочные средства</a:t>
          </a:r>
          <a:endParaRPr lang="ru-RU" b="1" dirty="0">
            <a:solidFill>
              <a:schemeClr val="tx1"/>
            </a:solidFill>
          </a:endParaRPr>
        </a:p>
      </dgm:t>
    </dgm:pt>
    <dgm:pt modelId="{36774B55-6B64-48A5-B3DD-DBC653D2DBC8}" type="parTrans" cxnId="{1B774118-2DC3-447E-B6E8-256659F8CCA9}">
      <dgm:prSet/>
      <dgm:spPr/>
      <dgm:t>
        <a:bodyPr/>
        <a:lstStyle/>
        <a:p>
          <a:endParaRPr lang="ru-RU"/>
        </a:p>
      </dgm:t>
    </dgm:pt>
    <dgm:pt modelId="{11EF2D3C-6586-4713-9687-3C1A0247A760}" type="sibTrans" cxnId="{1B774118-2DC3-447E-B6E8-256659F8CCA9}">
      <dgm:prSet/>
      <dgm:spPr/>
      <dgm:t>
        <a:bodyPr/>
        <a:lstStyle/>
        <a:p>
          <a:endParaRPr lang="ru-RU"/>
        </a:p>
      </dgm:t>
    </dgm:pt>
    <dgm:pt modelId="{3459B040-1FB3-43CC-8E7B-82AAF4506CB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контекстные задачи</a:t>
          </a:r>
          <a:endParaRPr lang="ru-RU" dirty="0">
            <a:solidFill>
              <a:schemeClr val="tx1"/>
            </a:solidFill>
          </a:endParaRPr>
        </a:p>
      </dgm:t>
    </dgm:pt>
    <dgm:pt modelId="{4DD29EF9-332A-4CC9-8FC4-0B1B03E048D0}" type="parTrans" cxnId="{9324AA69-2227-4697-BB79-969137F91168}">
      <dgm:prSet/>
      <dgm:spPr/>
      <dgm:t>
        <a:bodyPr/>
        <a:lstStyle/>
        <a:p>
          <a:endParaRPr lang="ru-RU"/>
        </a:p>
      </dgm:t>
    </dgm:pt>
    <dgm:pt modelId="{436718C5-F508-4062-BD85-7B6A9F3F5310}" type="sibTrans" cxnId="{9324AA69-2227-4697-BB79-969137F91168}">
      <dgm:prSet/>
      <dgm:spPr/>
      <dgm:t>
        <a:bodyPr/>
        <a:lstStyle/>
        <a:p>
          <a:endParaRPr lang="ru-RU"/>
        </a:p>
      </dgm:t>
    </dgm:pt>
    <dgm:pt modelId="{7C25E5F9-E1CF-480B-9407-79FB9B3DFF7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ситуационные задания</a:t>
          </a:r>
          <a:endParaRPr lang="ru-RU" dirty="0">
            <a:solidFill>
              <a:schemeClr val="tx1"/>
            </a:solidFill>
          </a:endParaRPr>
        </a:p>
      </dgm:t>
    </dgm:pt>
    <dgm:pt modelId="{3B94EFA7-7E8A-4A6F-B21C-CB98CFEC0B42}" type="parTrans" cxnId="{73137B90-3F0E-48A9-A8B1-3D2129BA3A97}">
      <dgm:prSet/>
      <dgm:spPr/>
      <dgm:t>
        <a:bodyPr/>
        <a:lstStyle/>
        <a:p>
          <a:endParaRPr lang="ru-RU"/>
        </a:p>
      </dgm:t>
    </dgm:pt>
    <dgm:pt modelId="{B774E170-162E-42C2-9EE5-D06A89A184C6}" type="sibTrans" cxnId="{73137B90-3F0E-48A9-A8B1-3D2129BA3A97}">
      <dgm:prSet/>
      <dgm:spPr/>
      <dgm:t>
        <a:bodyPr/>
        <a:lstStyle/>
        <a:p>
          <a:endParaRPr lang="ru-RU"/>
        </a:p>
      </dgm:t>
    </dgm:pt>
    <dgm:pt modelId="{047D2B32-EFE5-41DA-8BD9-43AE9FF81A40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компетентностно-ориентированные</a:t>
          </a:r>
          <a:r>
            <a:rPr lang="ru-RU" dirty="0" smtClean="0">
              <a:solidFill>
                <a:schemeClr val="tx1"/>
              </a:solidFill>
            </a:rPr>
            <a:t> тесты</a:t>
          </a:r>
          <a:endParaRPr lang="ru-RU" dirty="0">
            <a:solidFill>
              <a:schemeClr val="tx1"/>
            </a:solidFill>
          </a:endParaRPr>
        </a:p>
      </dgm:t>
    </dgm:pt>
    <dgm:pt modelId="{0567911A-9933-4D4D-993D-9D3CB18CB3B9}" type="parTrans" cxnId="{CEC420FC-BAE4-4F2F-9D07-B0A8BBE0715F}">
      <dgm:prSet/>
      <dgm:spPr/>
      <dgm:t>
        <a:bodyPr/>
        <a:lstStyle/>
        <a:p>
          <a:endParaRPr lang="ru-RU"/>
        </a:p>
      </dgm:t>
    </dgm:pt>
    <dgm:pt modelId="{C44A1E12-7432-467D-B57C-026860E3DAF3}" type="sibTrans" cxnId="{CEC420FC-BAE4-4F2F-9D07-B0A8BBE0715F}">
      <dgm:prSet/>
      <dgm:spPr/>
      <dgm:t>
        <a:bodyPr/>
        <a:lstStyle/>
        <a:p>
          <a:endParaRPr lang="ru-RU"/>
        </a:p>
      </dgm:t>
    </dgm:pt>
    <dgm:pt modelId="{78D74BC5-CF02-4AE4-A17B-23E95DC20D0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кейсы</a:t>
          </a:r>
          <a:endParaRPr lang="ru-RU" dirty="0">
            <a:solidFill>
              <a:schemeClr val="tx1"/>
            </a:solidFill>
          </a:endParaRPr>
        </a:p>
      </dgm:t>
    </dgm:pt>
    <dgm:pt modelId="{4DCC2B71-6A21-4AE2-9356-4F9122391AE1}" type="parTrans" cxnId="{912FB949-EB39-4D3D-A66C-9D388C69E362}">
      <dgm:prSet/>
      <dgm:spPr/>
      <dgm:t>
        <a:bodyPr/>
        <a:lstStyle/>
        <a:p>
          <a:endParaRPr lang="ru-RU"/>
        </a:p>
      </dgm:t>
    </dgm:pt>
    <dgm:pt modelId="{98786411-B58C-417A-A16B-8F12BE4259D2}" type="sibTrans" cxnId="{912FB949-EB39-4D3D-A66C-9D388C69E362}">
      <dgm:prSet/>
      <dgm:spPr/>
      <dgm:t>
        <a:bodyPr/>
        <a:lstStyle/>
        <a:p>
          <a:endParaRPr lang="ru-RU"/>
        </a:p>
      </dgm:t>
    </dgm:pt>
    <dgm:pt modelId="{2F02290E-AE3C-4646-997B-38EA161C8481}" type="pres">
      <dgm:prSet presAssocID="{322D44E2-E283-4A96-9BEB-CD27C1B8B6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56B5F5-C5FF-4FE6-AA8D-91944746FB2B}" type="pres">
      <dgm:prSet presAssocID="{EFAFB7B9-507A-4400-8BB6-78539EFDB34A}" presName="centerShape" presStyleLbl="node0" presStyleIdx="0" presStyleCnt="1"/>
      <dgm:spPr/>
      <dgm:t>
        <a:bodyPr/>
        <a:lstStyle/>
        <a:p>
          <a:endParaRPr lang="ru-RU"/>
        </a:p>
      </dgm:t>
    </dgm:pt>
    <dgm:pt modelId="{60873F75-12CE-43BE-9613-86D5FB11D4BE}" type="pres">
      <dgm:prSet presAssocID="{4DD29EF9-332A-4CC9-8FC4-0B1B03E048D0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AA2F6F16-0EA6-4701-9D8E-37CF5C90F2FB}" type="pres">
      <dgm:prSet presAssocID="{3459B040-1FB3-43CC-8E7B-82AAF4506CB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1FA10-9181-4413-B196-916D7CA41AAF}" type="pres">
      <dgm:prSet presAssocID="{3B94EFA7-7E8A-4A6F-B21C-CB98CFEC0B42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139D4E28-7694-4CCB-956C-A7C745F88719}" type="pres">
      <dgm:prSet presAssocID="{7C25E5F9-E1CF-480B-9407-79FB9B3DFF7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FE946-6223-473B-884E-D5481A585EDD}" type="pres">
      <dgm:prSet presAssocID="{0567911A-9933-4D4D-993D-9D3CB18CB3B9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469E9AF9-FF68-4E8B-A7BC-486C0EDB00E9}" type="pres">
      <dgm:prSet presAssocID="{047D2B32-EFE5-41DA-8BD9-43AE9FF81A4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F7EC8-2B3E-4B63-BF81-DB09F76A432B}" type="pres">
      <dgm:prSet presAssocID="{4DCC2B71-6A21-4AE2-9356-4F9122391AE1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746A0C70-B725-40EF-9465-560054834D44}" type="pres">
      <dgm:prSet presAssocID="{78D74BC5-CF02-4AE4-A17B-23E95DC20D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C5548F-8E19-48C7-805B-FE2799DC836A}" type="presOf" srcId="{4DD29EF9-332A-4CC9-8FC4-0B1B03E048D0}" destId="{60873F75-12CE-43BE-9613-86D5FB11D4BE}" srcOrd="0" destOrd="0" presId="urn:microsoft.com/office/officeart/2005/8/layout/radial4"/>
    <dgm:cxn modelId="{968DAB0E-F485-4598-B900-D4FD9A02B44F}" type="presOf" srcId="{3459B040-1FB3-43CC-8E7B-82AAF4506CB0}" destId="{AA2F6F16-0EA6-4701-9D8E-37CF5C90F2FB}" srcOrd="0" destOrd="0" presId="urn:microsoft.com/office/officeart/2005/8/layout/radial4"/>
    <dgm:cxn modelId="{81FFF3BF-5A67-4A68-B83A-7B46AF931E19}" type="presOf" srcId="{0567911A-9933-4D4D-993D-9D3CB18CB3B9}" destId="{F16FE946-6223-473B-884E-D5481A585EDD}" srcOrd="0" destOrd="0" presId="urn:microsoft.com/office/officeart/2005/8/layout/radial4"/>
    <dgm:cxn modelId="{685C758A-9BF5-4395-9F68-AF45E939C0CB}" type="presOf" srcId="{78D74BC5-CF02-4AE4-A17B-23E95DC20D07}" destId="{746A0C70-B725-40EF-9465-560054834D44}" srcOrd="0" destOrd="0" presId="urn:microsoft.com/office/officeart/2005/8/layout/radial4"/>
    <dgm:cxn modelId="{9324AA69-2227-4697-BB79-969137F91168}" srcId="{EFAFB7B9-507A-4400-8BB6-78539EFDB34A}" destId="{3459B040-1FB3-43CC-8E7B-82AAF4506CB0}" srcOrd="0" destOrd="0" parTransId="{4DD29EF9-332A-4CC9-8FC4-0B1B03E048D0}" sibTransId="{436718C5-F508-4062-BD85-7B6A9F3F5310}"/>
    <dgm:cxn modelId="{7261A4A7-1DB4-49DB-8080-D89A63E24E22}" type="presOf" srcId="{3B94EFA7-7E8A-4A6F-B21C-CB98CFEC0B42}" destId="{BF01FA10-9181-4413-B196-916D7CA41AAF}" srcOrd="0" destOrd="0" presId="urn:microsoft.com/office/officeart/2005/8/layout/radial4"/>
    <dgm:cxn modelId="{91523A69-8CC9-4F63-9D73-F84493A0EF21}" type="presOf" srcId="{7C25E5F9-E1CF-480B-9407-79FB9B3DFF7C}" destId="{139D4E28-7694-4CCB-956C-A7C745F88719}" srcOrd="0" destOrd="0" presId="urn:microsoft.com/office/officeart/2005/8/layout/radial4"/>
    <dgm:cxn modelId="{6637DC50-ECDA-4E96-9868-0DEA18C6E780}" type="presOf" srcId="{4DCC2B71-6A21-4AE2-9356-4F9122391AE1}" destId="{A62F7EC8-2B3E-4B63-BF81-DB09F76A432B}" srcOrd="0" destOrd="0" presId="urn:microsoft.com/office/officeart/2005/8/layout/radial4"/>
    <dgm:cxn modelId="{D28D2F3D-F035-4BB5-9E8B-3B6F824FC932}" type="presOf" srcId="{047D2B32-EFE5-41DA-8BD9-43AE9FF81A40}" destId="{469E9AF9-FF68-4E8B-A7BC-486C0EDB00E9}" srcOrd="0" destOrd="0" presId="urn:microsoft.com/office/officeart/2005/8/layout/radial4"/>
    <dgm:cxn modelId="{09EFCCCB-E741-44D9-B077-B3A6C585FFE4}" type="presOf" srcId="{322D44E2-E283-4A96-9BEB-CD27C1B8B6FD}" destId="{2F02290E-AE3C-4646-997B-38EA161C8481}" srcOrd="0" destOrd="0" presId="urn:microsoft.com/office/officeart/2005/8/layout/radial4"/>
    <dgm:cxn modelId="{CEC420FC-BAE4-4F2F-9D07-B0A8BBE0715F}" srcId="{EFAFB7B9-507A-4400-8BB6-78539EFDB34A}" destId="{047D2B32-EFE5-41DA-8BD9-43AE9FF81A40}" srcOrd="2" destOrd="0" parTransId="{0567911A-9933-4D4D-993D-9D3CB18CB3B9}" sibTransId="{C44A1E12-7432-467D-B57C-026860E3DAF3}"/>
    <dgm:cxn modelId="{73137B90-3F0E-48A9-A8B1-3D2129BA3A97}" srcId="{EFAFB7B9-507A-4400-8BB6-78539EFDB34A}" destId="{7C25E5F9-E1CF-480B-9407-79FB9B3DFF7C}" srcOrd="1" destOrd="0" parTransId="{3B94EFA7-7E8A-4A6F-B21C-CB98CFEC0B42}" sibTransId="{B774E170-162E-42C2-9EE5-D06A89A184C6}"/>
    <dgm:cxn modelId="{1B774118-2DC3-447E-B6E8-256659F8CCA9}" srcId="{322D44E2-E283-4A96-9BEB-CD27C1B8B6FD}" destId="{EFAFB7B9-507A-4400-8BB6-78539EFDB34A}" srcOrd="0" destOrd="0" parTransId="{36774B55-6B64-48A5-B3DD-DBC653D2DBC8}" sibTransId="{11EF2D3C-6586-4713-9687-3C1A0247A760}"/>
    <dgm:cxn modelId="{C04D9235-17D9-43C2-A800-DA0FD51458A3}" type="presOf" srcId="{EFAFB7B9-507A-4400-8BB6-78539EFDB34A}" destId="{2B56B5F5-C5FF-4FE6-AA8D-91944746FB2B}" srcOrd="0" destOrd="0" presId="urn:microsoft.com/office/officeart/2005/8/layout/radial4"/>
    <dgm:cxn modelId="{912FB949-EB39-4D3D-A66C-9D388C69E362}" srcId="{EFAFB7B9-507A-4400-8BB6-78539EFDB34A}" destId="{78D74BC5-CF02-4AE4-A17B-23E95DC20D07}" srcOrd="3" destOrd="0" parTransId="{4DCC2B71-6A21-4AE2-9356-4F9122391AE1}" sibTransId="{98786411-B58C-417A-A16B-8F12BE4259D2}"/>
    <dgm:cxn modelId="{BACDB1B8-2FF3-44FF-B324-4581A11CC4C7}" type="presParOf" srcId="{2F02290E-AE3C-4646-997B-38EA161C8481}" destId="{2B56B5F5-C5FF-4FE6-AA8D-91944746FB2B}" srcOrd="0" destOrd="0" presId="urn:microsoft.com/office/officeart/2005/8/layout/radial4"/>
    <dgm:cxn modelId="{6FBBD7D8-6984-4457-A67D-AFF667F72C7D}" type="presParOf" srcId="{2F02290E-AE3C-4646-997B-38EA161C8481}" destId="{60873F75-12CE-43BE-9613-86D5FB11D4BE}" srcOrd="1" destOrd="0" presId="urn:microsoft.com/office/officeart/2005/8/layout/radial4"/>
    <dgm:cxn modelId="{6FACCD26-5581-4010-8D23-874E24E1DBD7}" type="presParOf" srcId="{2F02290E-AE3C-4646-997B-38EA161C8481}" destId="{AA2F6F16-0EA6-4701-9D8E-37CF5C90F2FB}" srcOrd="2" destOrd="0" presId="urn:microsoft.com/office/officeart/2005/8/layout/radial4"/>
    <dgm:cxn modelId="{FBF43CCE-30AE-4108-8387-C24D89F3AEEC}" type="presParOf" srcId="{2F02290E-AE3C-4646-997B-38EA161C8481}" destId="{BF01FA10-9181-4413-B196-916D7CA41AAF}" srcOrd="3" destOrd="0" presId="urn:microsoft.com/office/officeart/2005/8/layout/radial4"/>
    <dgm:cxn modelId="{D14CADF6-7148-4FEF-90B4-03BC66AB8641}" type="presParOf" srcId="{2F02290E-AE3C-4646-997B-38EA161C8481}" destId="{139D4E28-7694-4CCB-956C-A7C745F88719}" srcOrd="4" destOrd="0" presId="urn:microsoft.com/office/officeart/2005/8/layout/radial4"/>
    <dgm:cxn modelId="{6934CAD5-92D4-4914-BC51-402B09CC24BF}" type="presParOf" srcId="{2F02290E-AE3C-4646-997B-38EA161C8481}" destId="{F16FE946-6223-473B-884E-D5481A585EDD}" srcOrd="5" destOrd="0" presId="urn:microsoft.com/office/officeart/2005/8/layout/radial4"/>
    <dgm:cxn modelId="{CF7D10DD-ED69-4596-BDFD-C84F8683CBEE}" type="presParOf" srcId="{2F02290E-AE3C-4646-997B-38EA161C8481}" destId="{469E9AF9-FF68-4E8B-A7BC-486C0EDB00E9}" srcOrd="6" destOrd="0" presId="urn:microsoft.com/office/officeart/2005/8/layout/radial4"/>
    <dgm:cxn modelId="{44A77843-B180-4723-B67A-2E1438613152}" type="presParOf" srcId="{2F02290E-AE3C-4646-997B-38EA161C8481}" destId="{A62F7EC8-2B3E-4B63-BF81-DB09F76A432B}" srcOrd="7" destOrd="0" presId="urn:microsoft.com/office/officeart/2005/8/layout/radial4"/>
    <dgm:cxn modelId="{5F41CFD6-D8CB-4446-A034-8C505836AD87}" type="presParOf" srcId="{2F02290E-AE3C-4646-997B-38EA161C8481}" destId="{746A0C70-B725-40EF-9465-560054834D44}" srcOrd="8" destOrd="0" presId="urn:microsoft.com/office/officeart/2005/8/layout/radial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CFD243-E2CD-427F-8ECC-B62C0EA4B5B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A55620-EF0E-4BF9-85D0-EF63F144733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Инновационные методы и формы </a:t>
          </a:r>
          <a:endParaRPr lang="ru-RU" b="1" dirty="0">
            <a:solidFill>
              <a:schemeClr val="tx1"/>
            </a:solidFill>
          </a:endParaRPr>
        </a:p>
      </dgm:t>
    </dgm:pt>
    <dgm:pt modelId="{57BDFC21-ED2F-4689-AC91-660056C4878B}" type="parTrans" cxnId="{BF1FEFC1-A011-44EA-A6BF-028C9F5EED6A}">
      <dgm:prSet/>
      <dgm:spPr/>
      <dgm:t>
        <a:bodyPr/>
        <a:lstStyle/>
        <a:p>
          <a:endParaRPr lang="ru-RU"/>
        </a:p>
      </dgm:t>
    </dgm:pt>
    <dgm:pt modelId="{5E4D378A-26D1-4185-A88B-74A1C1A2FECE}" type="sibTrans" cxnId="{BF1FEFC1-A011-44EA-A6BF-028C9F5EED6A}">
      <dgm:prSet/>
      <dgm:spPr/>
      <dgm:t>
        <a:bodyPr/>
        <a:lstStyle/>
        <a:p>
          <a:endParaRPr lang="ru-RU"/>
        </a:p>
      </dgm:t>
    </dgm:pt>
    <dgm:pt modelId="{B41AC5FB-4098-4E9C-9583-94A3E95A17E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ПРОЕКТНЫЕ РАБОТЫ</a:t>
          </a:r>
          <a:endParaRPr lang="ru-RU" b="1" dirty="0">
            <a:solidFill>
              <a:schemeClr val="tx1"/>
            </a:solidFill>
          </a:endParaRPr>
        </a:p>
      </dgm:t>
    </dgm:pt>
    <dgm:pt modelId="{2FDEF3BB-5D37-433F-8ABD-74011F0EE926}" type="parTrans" cxnId="{AA0075CF-A836-4559-8C01-EF68D9845F8D}">
      <dgm:prSet/>
      <dgm:spPr/>
      <dgm:t>
        <a:bodyPr/>
        <a:lstStyle/>
        <a:p>
          <a:endParaRPr lang="ru-RU"/>
        </a:p>
      </dgm:t>
    </dgm:pt>
    <dgm:pt modelId="{FB7F5460-6E7A-4AF7-BB20-8332418DB407}" type="sibTrans" cxnId="{AA0075CF-A836-4559-8C01-EF68D9845F8D}">
      <dgm:prSet/>
      <dgm:spPr/>
      <dgm:t>
        <a:bodyPr/>
        <a:lstStyle/>
        <a:p>
          <a:endParaRPr lang="ru-RU"/>
        </a:p>
      </dgm:t>
    </dgm:pt>
    <dgm:pt modelId="{55A2A36C-F0A3-4738-83B3-E98023B140B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МЕЖДИСЦИПЛИНАРНЫЕ ЭКЗАМЕНЫ</a:t>
          </a:r>
          <a:endParaRPr lang="ru-RU" b="1" dirty="0">
            <a:solidFill>
              <a:schemeClr val="tx1"/>
            </a:solidFill>
          </a:endParaRPr>
        </a:p>
      </dgm:t>
    </dgm:pt>
    <dgm:pt modelId="{29D4BA9A-2CB0-4A32-9EE7-1CB9DEFC38CD}" type="parTrans" cxnId="{5B2A888C-E0C4-4133-AC0F-295558EFBF12}">
      <dgm:prSet/>
      <dgm:spPr/>
      <dgm:t>
        <a:bodyPr/>
        <a:lstStyle/>
        <a:p>
          <a:endParaRPr lang="ru-RU"/>
        </a:p>
      </dgm:t>
    </dgm:pt>
    <dgm:pt modelId="{7BCDCE88-4F36-4506-90C3-931B4493E191}" type="sibTrans" cxnId="{5B2A888C-E0C4-4133-AC0F-295558EFBF12}">
      <dgm:prSet/>
      <dgm:spPr/>
      <dgm:t>
        <a:bodyPr/>
        <a:lstStyle/>
        <a:p>
          <a:endParaRPr lang="ru-RU"/>
        </a:p>
      </dgm:t>
    </dgm:pt>
    <dgm:pt modelId="{04AF6997-7B29-403B-B83E-F68D69502C0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ПОРТФОЛИО</a:t>
          </a:r>
          <a:endParaRPr lang="ru-RU" b="1" dirty="0">
            <a:solidFill>
              <a:schemeClr val="tx1"/>
            </a:solidFill>
          </a:endParaRPr>
        </a:p>
      </dgm:t>
    </dgm:pt>
    <dgm:pt modelId="{4006EC73-DBA8-4C2B-94E3-CCB9A30189EE}" type="parTrans" cxnId="{6514D081-A3F4-4E55-93CB-DE740E9CBB4C}">
      <dgm:prSet/>
      <dgm:spPr/>
      <dgm:t>
        <a:bodyPr/>
        <a:lstStyle/>
        <a:p>
          <a:endParaRPr lang="ru-RU"/>
        </a:p>
      </dgm:t>
    </dgm:pt>
    <dgm:pt modelId="{59B67418-C0C7-471E-93AD-4A6FA8A56E40}" type="sibTrans" cxnId="{6514D081-A3F4-4E55-93CB-DE740E9CBB4C}">
      <dgm:prSet/>
      <dgm:spPr/>
      <dgm:t>
        <a:bodyPr/>
        <a:lstStyle/>
        <a:p>
          <a:endParaRPr lang="ru-RU"/>
        </a:p>
      </dgm:t>
    </dgm:pt>
    <dgm:pt modelId="{155ED8B2-8CBF-4777-A44A-03D141A22F26}" type="pres">
      <dgm:prSet presAssocID="{38CFD243-E2CD-427F-8ECC-B62C0EA4B5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953EBA-F396-46F8-A1CC-1F7A841837C2}" type="pres">
      <dgm:prSet presAssocID="{6EA55620-EF0E-4BF9-85D0-EF63F1447335}" presName="centerShape" presStyleLbl="node0" presStyleIdx="0" presStyleCnt="1"/>
      <dgm:spPr/>
      <dgm:t>
        <a:bodyPr/>
        <a:lstStyle/>
        <a:p>
          <a:endParaRPr lang="ru-RU"/>
        </a:p>
      </dgm:t>
    </dgm:pt>
    <dgm:pt modelId="{D92CAB65-629E-4334-8CCD-241644EC14C0}" type="pres">
      <dgm:prSet presAssocID="{2FDEF3BB-5D37-433F-8ABD-74011F0EE926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BBD88349-7470-4EF7-8408-4164D63BC1BF}" type="pres">
      <dgm:prSet presAssocID="{B41AC5FB-4098-4E9C-9583-94A3E95A17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235EE-EFD2-4307-AC1A-882F7C93BEA9}" type="pres">
      <dgm:prSet presAssocID="{29D4BA9A-2CB0-4A32-9EE7-1CB9DEFC38C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EB68856D-C200-4782-81B4-13DD8E9C8C7B}" type="pres">
      <dgm:prSet presAssocID="{55A2A36C-F0A3-4738-83B3-E98023B140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E83D8-2DE2-486E-A8F9-7D27B77FB186}" type="pres">
      <dgm:prSet presAssocID="{4006EC73-DBA8-4C2B-94E3-CCB9A30189EE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CF11DC36-A30C-484E-9EA3-42DBBE1B58A7}" type="pres">
      <dgm:prSet presAssocID="{04AF6997-7B29-403B-B83E-F68D69502C02}" presName="node" presStyleLbl="node1" presStyleIdx="2" presStyleCnt="3" custRadScaleRad="99791" custRadScaleInc="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783FB1-91F1-4EEB-9724-FEC6FD6C49EF}" type="presOf" srcId="{55A2A36C-F0A3-4738-83B3-E98023B140BE}" destId="{EB68856D-C200-4782-81B4-13DD8E9C8C7B}" srcOrd="0" destOrd="0" presId="urn:microsoft.com/office/officeart/2005/8/layout/radial4"/>
    <dgm:cxn modelId="{5B2A888C-E0C4-4133-AC0F-295558EFBF12}" srcId="{6EA55620-EF0E-4BF9-85D0-EF63F1447335}" destId="{55A2A36C-F0A3-4738-83B3-E98023B140BE}" srcOrd="1" destOrd="0" parTransId="{29D4BA9A-2CB0-4A32-9EE7-1CB9DEFC38CD}" sibTransId="{7BCDCE88-4F36-4506-90C3-931B4493E191}"/>
    <dgm:cxn modelId="{6514D081-A3F4-4E55-93CB-DE740E9CBB4C}" srcId="{6EA55620-EF0E-4BF9-85D0-EF63F1447335}" destId="{04AF6997-7B29-403B-B83E-F68D69502C02}" srcOrd="2" destOrd="0" parTransId="{4006EC73-DBA8-4C2B-94E3-CCB9A30189EE}" sibTransId="{59B67418-C0C7-471E-93AD-4A6FA8A56E40}"/>
    <dgm:cxn modelId="{FB3852CC-197E-41B7-8CFE-134E86EDB94A}" type="presOf" srcId="{6EA55620-EF0E-4BF9-85D0-EF63F1447335}" destId="{7E953EBA-F396-46F8-A1CC-1F7A841837C2}" srcOrd="0" destOrd="0" presId="urn:microsoft.com/office/officeart/2005/8/layout/radial4"/>
    <dgm:cxn modelId="{1C6D020C-F557-405E-93E3-C3503C78A48C}" type="presOf" srcId="{29D4BA9A-2CB0-4A32-9EE7-1CB9DEFC38CD}" destId="{DAB235EE-EFD2-4307-AC1A-882F7C93BEA9}" srcOrd="0" destOrd="0" presId="urn:microsoft.com/office/officeart/2005/8/layout/radial4"/>
    <dgm:cxn modelId="{30C5CCA7-CE20-48F1-A434-6BEDCA8BCB17}" type="presOf" srcId="{B41AC5FB-4098-4E9C-9583-94A3E95A17EE}" destId="{BBD88349-7470-4EF7-8408-4164D63BC1BF}" srcOrd="0" destOrd="0" presId="urn:microsoft.com/office/officeart/2005/8/layout/radial4"/>
    <dgm:cxn modelId="{72B84E08-A35A-46B7-B5C6-8FCB907407F6}" type="presOf" srcId="{4006EC73-DBA8-4C2B-94E3-CCB9A30189EE}" destId="{86CE83D8-2DE2-486E-A8F9-7D27B77FB186}" srcOrd="0" destOrd="0" presId="urn:microsoft.com/office/officeart/2005/8/layout/radial4"/>
    <dgm:cxn modelId="{C18B9C32-36B9-4FEF-B1F6-20DD47C89BC5}" type="presOf" srcId="{38CFD243-E2CD-427F-8ECC-B62C0EA4B5B1}" destId="{155ED8B2-8CBF-4777-A44A-03D141A22F26}" srcOrd="0" destOrd="0" presId="urn:microsoft.com/office/officeart/2005/8/layout/radial4"/>
    <dgm:cxn modelId="{E99696A1-2C18-4596-A2A7-E1FB7052914A}" type="presOf" srcId="{2FDEF3BB-5D37-433F-8ABD-74011F0EE926}" destId="{D92CAB65-629E-4334-8CCD-241644EC14C0}" srcOrd="0" destOrd="0" presId="urn:microsoft.com/office/officeart/2005/8/layout/radial4"/>
    <dgm:cxn modelId="{AA0075CF-A836-4559-8C01-EF68D9845F8D}" srcId="{6EA55620-EF0E-4BF9-85D0-EF63F1447335}" destId="{B41AC5FB-4098-4E9C-9583-94A3E95A17EE}" srcOrd="0" destOrd="0" parTransId="{2FDEF3BB-5D37-433F-8ABD-74011F0EE926}" sibTransId="{FB7F5460-6E7A-4AF7-BB20-8332418DB407}"/>
    <dgm:cxn modelId="{73315BB4-4829-4873-92A2-2690175ACCA9}" type="presOf" srcId="{04AF6997-7B29-403B-B83E-F68D69502C02}" destId="{CF11DC36-A30C-484E-9EA3-42DBBE1B58A7}" srcOrd="0" destOrd="0" presId="urn:microsoft.com/office/officeart/2005/8/layout/radial4"/>
    <dgm:cxn modelId="{BF1FEFC1-A011-44EA-A6BF-028C9F5EED6A}" srcId="{38CFD243-E2CD-427F-8ECC-B62C0EA4B5B1}" destId="{6EA55620-EF0E-4BF9-85D0-EF63F1447335}" srcOrd="0" destOrd="0" parTransId="{57BDFC21-ED2F-4689-AC91-660056C4878B}" sibTransId="{5E4D378A-26D1-4185-A88B-74A1C1A2FECE}"/>
    <dgm:cxn modelId="{0CC8E7E6-DBEA-43D9-B523-F3C961C441AF}" type="presParOf" srcId="{155ED8B2-8CBF-4777-A44A-03D141A22F26}" destId="{7E953EBA-F396-46F8-A1CC-1F7A841837C2}" srcOrd="0" destOrd="0" presId="urn:microsoft.com/office/officeart/2005/8/layout/radial4"/>
    <dgm:cxn modelId="{C0D67C88-19D4-4C45-8055-8D121B63682D}" type="presParOf" srcId="{155ED8B2-8CBF-4777-A44A-03D141A22F26}" destId="{D92CAB65-629E-4334-8CCD-241644EC14C0}" srcOrd="1" destOrd="0" presId="urn:microsoft.com/office/officeart/2005/8/layout/radial4"/>
    <dgm:cxn modelId="{CBD8AB52-929D-4504-9F71-5312C965D6D6}" type="presParOf" srcId="{155ED8B2-8CBF-4777-A44A-03D141A22F26}" destId="{BBD88349-7470-4EF7-8408-4164D63BC1BF}" srcOrd="2" destOrd="0" presId="urn:microsoft.com/office/officeart/2005/8/layout/radial4"/>
    <dgm:cxn modelId="{67B63EF4-FCA1-4836-AFFF-5C96D23FBC20}" type="presParOf" srcId="{155ED8B2-8CBF-4777-A44A-03D141A22F26}" destId="{DAB235EE-EFD2-4307-AC1A-882F7C93BEA9}" srcOrd="3" destOrd="0" presId="urn:microsoft.com/office/officeart/2005/8/layout/radial4"/>
    <dgm:cxn modelId="{33E22750-C223-4C75-9231-D044866205AC}" type="presParOf" srcId="{155ED8B2-8CBF-4777-A44A-03D141A22F26}" destId="{EB68856D-C200-4782-81B4-13DD8E9C8C7B}" srcOrd="4" destOrd="0" presId="urn:microsoft.com/office/officeart/2005/8/layout/radial4"/>
    <dgm:cxn modelId="{32047CF2-7475-4F89-BE5F-8EDAF742474E}" type="presParOf" srcId="{155ED8B2-8CBF-4777-A44A-03D141A22F26}" destId="{86CE83D8-2DE2-486E-A8F9-7D27B77FB186}" srcOrd="5" destOrd="0" presId="urn:microsoft.com/office/officeart/2005/8/layout/radial4"/>
    <dgm:cxn modelId="{EA615232-09A8-4907-8E0C-2EEAB0A7C81E}" type="presParOf" srcId="{155ED8B2-8CBF-4777-A44A-03D141A22F26}" destId="{CF11DC36-A30C-484E-9EA3-42DBBE1B58A7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C46A84-D579-436A-AD92-BD19D6EA9DF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9CC507-4C45-4F66-8594-395A60AC236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Личностные результаты</a:t>
          </a:r>
          <a:endParaRPr lang="ru-RU" b="1" dirty="0">
            <a:solidFill>
              <a:schemeClr val="tx1"/>
            </a:solidFill>
          </a:endParaRPr>
        </a:p>
      </dgm:t>
    </dgm:pt>
    <dgm:pt modelId="{A3EE83CB-FCB4-4F47-B854-575032D9A558}" type="parTrans" cxnId="{DA057C3A-A01C-4103-A96D-21B9277EE3DC}">
      <dgm:prSet/>
      <dgm:spPr/>
      <dgm:t>
        <a:bodyPr/>
        <a:lstStyle/>
        <a:p>
          <a:endParaRPr lang="ru-RU"/>
        </a:p>
      </dgm:t>
    </dgm:pt>
    <dgm:pt modelId="{4F732BBF-4488-45BA-95A5-1680D12DB338}" type="sibTrans" cxnId="{DA057C3A-A01C-4103-A96D-21B9277EE3DC}">
      <dgm:prSet/>
      <dgm:spPr/>
      <dgm:t>
        <a:bodyPr/>
        <a:lstStyle/>
        <a:p>
          <a:endParaRPr lang="ru-RU"/>
        </a:p>
      </dgm:t>
    </dgm:pt>
    <dgm:pt modelId="{49B080EE-39D6-4B99-94C6-C6B635B09AF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Традиционные методы  и средства оценивания</a:t>
          </a:r>
          <a:endParaRPr lang="ru-RU" dirty="0">
            <a:solidFill>
              <a:schemeClr val="tx1"/>
            </a:solidFill>
          </a:endParaRPr>
        </a:p>
      </dgm:t>
    </dgm:pt>
    <dgm:pt modelId="{9A0EDBC9-1087-484E-A5DB-46512440FDB9}" type="parTrans" cxnId="{FA822C59-DF67-46B4-BEC2-6644D45D22E1}">
      <dgm:prSet/>
      <dgm:spPr/>
      <dgm:t>
        <a:bodyPr/>
        <a:lstStyle/>
        <a:p>
          <a:endParaRPr lang="ru-RU"/>
        </a:p>
      </dgm:t>
    </dgm:pt>
    <dgm:pt modelId="{26C6BB74-7CA8-4A93-B444-0797E1011E01}" type="sibTrans" cxnId="{FA822C59-DF67-46B4-BEC2-6644D45D22E1}">
      <dgm:prSet/>
      <dgm:spPr/>
      <dgm:t>
        <a:bodyPr/>
        <a:lstStyle/>
        <a:p>
          <a:endParaRPr lang="ru-RU"/>
        </a:p>
      </dgm:t>
    </dgm:pt>
    <dgm:pt modelId="{87C1EAEE-9F3B-4608-8947-462F38A6E799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Инновационные методы  и средства оценивания</a:t>
          </a:r>
          <a:endParaRPr lang="ru-RU" b="1" dirty="0">
            <a:solidFill>
              <a:srgbClr val="FF0000"/>
            </a:solidFill>
          </a:endParaRPr>
        </a:p>
      </dgm:t>
    </dgm:pt>
    <dgm:pt modelId="{A3E9357C-A219-4822-8A3B-9441CE04615E}" type="parTrans" cxnId="{5C9A40D3-086F-4CD8-914A-4FA9DC98E75F}">
      <dgm:prSet/>
      <dgm:spPr/>
      <dgm:t>
        <a:bodyPr/>
        <a:lstStyle/>
        <a:p>
          <a:endParaRPr lang="ru-RU"/>
        </a:p>
      </dgm:t>
    </dgm:pt>
    <dgm:pt modelId="{E78BB361-3AE7-4A72-845A-6F99B1FBEA9A}" type="sibTrans" cxnId="{5C9A40D3-086F-4CD8-914A-4FA9DC98E75F}">
      <dgm:prSet/>
      <dgm:spPr/>
      <dgm:t>
        <a:bodyPr/>
        <a:lstStyle/>
        <a:p>
          <a:endParaRPr lang="ru-RU"/>
        </a:p>
      </dgm:t>
    </dgm:pt>
    <dgm:pt modelId="{A985B9D4-889F-48AA-A673-F53A3B4E3747}" type="pres">
      <dgm:prSet presAssocID="{FDC46A84-D579-436A-AD92-BD19D6EA9D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193A54-030D-4EEE-A753-2074ABADAAD6}" type="pres">
      <dgm:prSet presAssocID="{7B9CC507-4C45-4F66-8594-395A60AC236B}" presName="centerShape" presStyleLbl="node0" presStyleIdx="0" presStyleCnt="1" custScaleX="113999"/>
      <dgm:spPr/>
      <dgm:t>
        <a:bodyPr/>
        <a:lstStyle/>
        <a:p>
          <a:endParaRPr lang="ru-RU"/>
        </a:p>
      </dgm:t>
    </dgm:pt>
    <dgm:pt modelId="{65922C18-E58F-46F7-9384-D6B530A63C81}" type="pres">
      <dgm:prSet presAssocID="{9A0EDBC9-1087-484E-A5DB-46512440FDB9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2EF7DACE-61E3-4678-9799-B6B1B961F6B6}" type="pres">
      <dgm:prSet presAssocID="{49B080EE-39D6-4B99-94C6-C6B635B09AF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CFF7B-437B-4CE3-AE0B-1888486C096B}" type="pres">
      <dgm:prSet presAssocID="{A3E9357C-A219-4822-8A3B-9441CE04615E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232F53C5-09A8-46D0-BBEE-04F848E1A96D}" type="pres">
      <dgm:prSet presAssocID="{87C1EAEE-9F3B-4608-8947-462F38A6E7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DB9513-8323-4654-BE49-D51DB2828372}" type="presOf" srcId="{A3E9357C-A219-4822-8A3B-9441CE04615E}" destId="{21DCFF7B-437B-4CE3-AE0B-1888486C096B}" srcOrd="0" destOrd="0" presId="urn:microsoft.com/office/officeart/2005/8/layout/radial4"/>
    <dgm:cxn modelId="{4FA1FB9B-B226-4A8B-851A-0B92F9A93CFB}" type="presOf" srcId="{49B080EE-39D6-4B99-94C6-C6B635B09AFA}" destId="{2EF7DACE-61E3-4678-9799-B6B1B961F6B6}" srcOrd="0" destOrd="0" presId="urn:microsoft.com/office/officeart/2005/8/layout/radial4"/>
    <dgm:cxn modelId="{19D39B31-D20C-40C9-9B9C-E6AB9B1BEEDF}" type="presOf" srcId="{7B9CC507-4C45-4F66-8594-395A60AC236B}" destId="{56193A54-030D-4EEE-A753-2074ABADAAD6}" srcOrd="0" destOrd="0" presId="urn:microsoft.com/office/officeart/2005/8/layout/radial4"/>
    <dgm:cxn modelId="{DA057C3A-A01C-4103-A96D-21B9277EE3DC}" srcId="{FDC46A84-D579-436A-AD92-BD19D6EA9DFE}" destId="{7B9CC507-4C45-4F66-8594-395A60AC236B}" srcOrd="0" destOrd="0" parTransId="{A3EE83CB-FCB4-4F47-B854-575032D9A558}" sibTransId="{4F732BBF-4488-45BA-95A5-1680D12DB338}"/>
    <dgm:cxn modelId="{5C9A40D3-086F-4CD8-914A-4FA9DC98E75F}" srcId="{7B9CC507-4C45-4F66-8594-395A60AC236B}" destId="{87C1EAEE-9F3B-4608-8947-462F38A6E799}" srcOrd="1" destOrd="0" parTransId="{A3E9357C-A219-4822-8A3B-9441CE04615E}" sibTransId="{E78BB361-3AE7-4A72-845A-6F99B1FBEA9A}"/>
    <dgm:cxn modelId="{B6F89C6E-5E0C-45CB-A377-DCCD7873D47B}" type="presOf" srcId="{9A0EDBC9-1087-484E-A5DB-46512440FDB9}" destId="{65922C18-E58F-46F7-9384-D6B530A63C81}" srcOrd="0" destOrd="0" presId="urn:microsoft.com/office/officeart/2005/8/layout/radial4"/>
    <dgm:cxn modelId="{E032B1A7-6BC8-46A9-B13C-8F066BF13028}" type="presOf" srcId="{87C1EAEE-9F3B-4608-8947-462F38A6E799}" destId="{232F53C5-09A8-46D0-BBEE-04F848E1A96D}" srcOrd="0" destOrd="0" presId="urn:microsoft.com/office/officeart/2005/8/layout/radial4"/>
    <dgm:cxn modelId="{B7A44D42-E5EF-4306-8458-9F92ED66D68F}" type="presOf" srcId="{FDC46A84-D579-436A-AD92-BD19D6EA9DFE}" destId="{A985B9D4-889F-48AA-A673-F53A3B4E3747}" srcOrd="0" destOrd="0" presId="urn:microsoft.com/office/officeart/2005/8/layout/radial4"/>
    <dgm:cxn modelId="{FA822C59-DF67-46B4-BEC2-6644D45D22E1}" srcId="{7B9CC507-4C45-4F66-8594-395A60AC236B}" destId="{49B080EE-39D6-4B99-94C6-C6B635B09AFA}" srcOrd="0" destOrd="0" parTransId="{9A0EDBC9-1087-484E-A5DB-46512440FDB9}" sibTransId="{26C6BB74-7CA8-4A93-B444-0797E1011E01}"/>
    <dgm:cxn modelId="{3BD69F9E-1BE7-46DC-902A-5522C94CFB07}" type="presParOf" srcId="{A985B9D4-889F-48AA-A673-F53A3B4E3747}" destId="{56193A54-030D-4EEE-A753-2074ABADAAD6}" srcOrd="0" destOrd="0" presId="urn:microsoft.com/office/officeart/2005/8/layout/radial4"/>
    <dgm:cxn modelId="{D05FD73E-EBF8-4A8C-816C-C133A5542242}" type="presParOf" srcId="{A985B9D4-889F-48AA-A673-F53A3B4E3747}" destId="{65922C18-E58F-46F7-9384-D6B530A63C81}" srcOrd="1" destOrd="0" presId="urn:microsoft.com/office/officeart/2005/8/layout/radial4"/>
    <dgm:cxn modelId="{13F0CADA-825F-4F2C-A8D0-7CF3636E2337}" type="presParOf" srcId="{A985B9D4-889F-48AA-A673-F53A3B4E3747}" destId="{2EF7DACE-61E3-4678-9799-B6B1B961F6B6}" srcOrd="2" destOrd="0" presId="urn:microsoft.com/office/officeart/2005/8/layout/radial4"/>
    <dgm:cxn modelId="{04642473-460F-4790-AC9D-5130A0B80F4D}" type="presParOf" srcId="{A985B9D4-889F-48AA-A673-F53A3B4E3747}" destId="{21DCFF7B-437B-4CE3-AE0B-1888486C096B}" srcOrd="3" destOrd="0" presId="urn:microsoft.com/office/officeart/2005/8/layout/radial4"/>
    <dgm:cxn modelId="{1CDE562B-D91B-463B-9369-AEA7F9BACE26}" type="presParOf" srcId="{A985B9D4-889F-48AA-A673-F53A3B4E3747}" destId="{232F53C5-09A8-46D0-BBEE-04F848E1A96D}" srcOrd="4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C441A7-4E06-467F-B5B0-901FA99AFB9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1406AA-7FAE-4786-B0BD-F7A61B519A6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ИНСТРУМЕНТАРИЙ ИЗМЕРЕНИЯ И ОЦЕНИВАНИЯ</a:t>
          </a:r>
          <a:endParaRPr lang="ru-RU" b="1" dirty="0"/>
        </a:p>
      </dgm:t>
    </dgm:pt>
    <dgm:pt modelId="{D965A834-905C-4AB3-9976-56A064A8FFB9}" type="parTrans" cxnId="{2A8C551B-2AC3-4B85-8735-F9CFFB9EA648}">
      <dgm:prSet/>
      <dgm:spPr/>
      <dgm:t>
        <a:bodyPr/>
        <a:lstStyle/>
        <a:p>
          <a:endParaRPr lang="ru-RU"/>
        </a:p>
      </dgm:t>
    </dgm:pt>
    <dgm:pt modelId="{3F4F3AB3-A750-41A0-A3F0-A67BCBBEA40B}" type="sibTrans" cxnId="{2A8C551B-2AC3-4B85-8735-F9CFFB9EA648}">
      <dgm:prSet/>
      <dgm:spPr/>
      <dgm:t>
        <a:bodyPr/>
        <a:lstStyle/>
        <a:p>
          <a:endParaRPr lang="ru-RU"/>
        </a:p>
      </dgm:t>
    </dgm:pt>
    <dgm:pt modelId="{D27CE7B7-27C8-4FBF-93AD-4F2BC122D99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НАКОПИТЕЛЬНАЯ СИСТЕМА УЧЕТА РЕЗУЛЬТАТОВ</a:t>
          </a:r>
          <a:endParaRPr lang="ru-RU" b="1" dirty="0"/>
        </a:p>
      </dgm:t>
    </dgm:pt>
    <dgm:pt modelId="{E8ED2240-FD1A-4965-83E4-204DA11DA7B5}" type="parTrans" cxnId="{2B3EDFE3-D7E9-4722-9517-8B627A0820C0}">
      <dgm:prSet/>
      <dgm:spPr/>
      <dgm:t>
        <a:bodyPr/>
        <a:lstStyle/>
        <a:p>
          <a:endParaRPr lang="ru-RU"/>
        </a:p>
      </dgm:t>
    </dgm:pt>
    <dgm:pt modelId="{5B5D21AF-E658-4191-B9A4-2D17602AB7B8}" type="sibTrans" cxnId="{2B3EDFE3-D7E9-4722-9517-8B627A0820C0}">
      <dgm:prSet/>
      <dgm:spPr/>
      <dgm:t>
        <a:bodyPr/>
        <a:lstStyle/>
        <a:p>
          <a:endParaRPr lang="ru-RU"/>
        </a:p>
      </dgm:t>
    </dgm:pt>
    <dgm:pt modelId="{CA45BAE1-81A3-44AA-ADE2-84D12C10E86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ВЫЧИСЛЕНИЕ РЕЙТИНГА</a:t>
          </a:r>
          <a:endParaRPr lang="ru-RU" b="1" dirty="0"/>
        </a:p>
      </dgm:t>
    </dgm:pt>
    <dgm:pt modelId="{AF207B2A-6292-464F-9617-ECD70A80A15A}" type="parTrans" cxnId="{9B60A6B8-B462-4FD1-B276-E444AC76807B}">
      <dgm:prSet/>
      <dgm:spPr/>
      <dgm:t>
        <a:bodyPr/>
        <a:lstStyle/>
        <a:p>
          <a:endParaRPr lang="ru-RU"/>
        </a:p>
      </dgm:t>
    </dgm:pt>
    <dgm:pt modelId="{F970CDAC-B934-4C9C-A771-5E86F016E318}" type="sibTrans" cxnId="{9B60A6B8-B462-4FD1-B276-E444AC76807B}">
      <dgm:prSet/>
      <dgm:spPr/>
      <dgm:t>
        <a:bodyPr/>
        <a:lstStyle/>
        <a:p>
          <a:endParaRPr lang="ru-RU"/>
        </a:p>
      </dgm:t>
    </dgm:pt>
    <dgm:pt modelId="{93EA6BAF-C5F9-40D0-8C57-984C2A4EA16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ИНТЕРПРЕТАЦИЯ РЕЙТИНГОВОГО БАЛЛА</a:t>
          </a:r>
          <a:endParaRPr lang="ru-RU" b="1" dirty="0"/>
        </a:p>
      </dgm:t>
    </dgm:pt>
    <dgm:pt modelId="{15996469-E56C-474D-A8BB-48310D8D285D}" type="parTrans" cxnId="{7B1DF3D9-969D-4B97-9725-359134325DD4}">
      <dgm:prSet/>
      <dgm:spPr/>
      <dgm:t>
        <a:bodyPr/>
        <a:lstStyle/>
        <a:p>
          <a:endParaRPr lang="ru-RU"/>
        </a:p>
      </dgm:t>
    </dgm:pt>
    <dgm:pt modelId="{7048EFE0-08E0-4151-B564-9A5C8A72670B}" type="sibTrans" cxnId="{7B1DF3D9-969D-4B97-9725-359134325DD4}">
      <dgm:prSet/>
      <dgm:spPr/>
      <dgm:t>
        <a:bodyPr/>
        <a:lstStyle/>
        <a:p>
          <a:endParaRPr lang="ru-RU"/>
        </a:p>
      </dgm:t>
    </dgm:pt>
    <dgm:pt modelId="{A8818E27-6230-4672-A00B-F3A6A9A34EC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УРОВЕНЬ ОБРАЗОВАТЕЛЬНЫХ ДОСТИЖЕНИЙ</a:t>
          </a:r>
          <a:endParaRPr lang="ru-RU" b="1" dirty="0"/>
        </a:p>
      </dgm:t>
    </dgm:pt>
    <dgm:pt modelId="{626887AF-0F22-4221-B14C-B7AF3DF12704}" type="parTrans" cxnId="{FAFDC23E-E76D-4472-8B34-B391663B614E}">
      <dgm:prSet/>
      <dgm:spPr/>
      <dgm:t>
        <a:bodyPr/>
        <a:lstStyle/>
        <a:p>
          <a:endParaRPr lang="ru-RU"/>
        </a:p>
      </dgm:t>
    </dgm:pt>
    <dgm:pt modelId="{46BBD67E-13E7-4057-A887-5419A48E8A5A}" type="sibTrans" cxnId="{FAFDC23E-E76D-4472-8B34-B391663B614E}">
      <dgm:prSet/>
      <dgm:spPr/>
      <dgm:t>
        <a:bodyPr/>
        <a:lstStyle/>
        <a:p>
          <a:endParaRPr lang="ru-RU"/>
        </a:p>
      </dgm:t>
    </dgm:pt>
    <dgm:pt modelId="{10BFA3E9-9757-4468-BA4F-A9E2F2E12FAC}" type="pres">
      <dgm:prSet presAssocID="{DAC441A7-4E06-467F-B5B0-901FA99AFB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10C607-44F4-4EE5-B4E5-21CBEFCB4B3A}" type="pres">
      <dgm:prSet presAssocID="{8A1406AA-7FAE-4786-B0BD-F7A61B519A6D}" presName="node" presStyleLbl="node1" presStyleIdx="0" presStyleCnt="5" custLinFactNeighborX="1849" custLinFactNeighborY="-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E5074-D184-4183-8A7D-18C8B56D2099}" type="pres">
      <dgm:prSet presAssocID="{3F4F3AB3-A750-41A0-A3F0-A67BCBBEA40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413A51D-A62F-49BE-AB12-17DFFC03DFF9}" type="pres">
      <dgm:prSet presAssocID="{3F4F3AB3-A750-41A0-A3F0-A67BCBBEA40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BDE77BF-001E-4453-B7A1-D63FE442CF88}" type="pres">
      <dgm:prSet presAssocID="{D27CE7B7-27C8-4FBF-93AD-4F2BC122D99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122A2-483E-41F1-80FF-D93C06E57826}" type="pres">
      <dgm:prSet presAssocID="{5B5D21AF-E658-4191-B9A4-2D17602AB7B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3D17BAF-7671-40F7-9735-E9E74CE7E196}" type="pres">
      <dgm:prSet presAssocID="{5B5D21AF-E658-4191-B9A4-2D17602AB7B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B8D4A8E-266B-4353-B8A1-E72CF2E0653D}" type="pres">
      <dgm:prSet presAssocID="{CA45BAE1-81A3-44AA-ADE2-84D12C10E8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1447B-3204-41ED-AD0F-9E4F855F21EB}" type="pres">
      <dgm:prSet presAssocID="{F970CDAC-B934-4C9C-A771-5E86F016E31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F092D74-6DD4-488C-BA83-907060B7B977}" type="pres">
      <dgm:prSet presAssocID="{F970CDAC-B934-4C9C-A771-5E86F016E31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70FDA301-385E-401F-B3E0-1DEFCCE5855D}" type="pres">
      <dgm:prSet presAssocID="{93EA6BAF-C5F9-40D0-8C57-984C2A4EA16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42A-A3FE-4E35-929D-0AF2FFF80FBD}" type="pres">
      <dgm:prSet presAssocID="{7048EFE0-08E0-4151-B564-9A5C8A72670B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2A4B391-EA95-4D07-AB12-B1D5D50800DC}" type="pres">
      <dgm:prSet presAssocID="{7048EFE0-08E0-4151-B564-9A5C8A72670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AE8931C-3385-4ED7-972B-986C4AB0E79E}" type="pres">
      <dgm:prSet presAssocID="{A8818E27-6230-4672-A00B-F3A6A9A34E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DBFCA3-0E32-4BCA-A2BB-8D4FCEE6B332}" type="presOf" srcId="{D27CE7B7-27C8-4FBF-93AD-4F2BC122D993}" destId="{6BDE77BF-001E-4453-B7A1-D63FE442CF88}" srcOrd="0" destOrd="0" presId="urn:microsoft.com/office/officeart/2005/8/layout/process5"/>
    <dgm:cxn modelId="{8C46FB16-0B95-451C-A4A6-816DC7C5B63B}" type="presOf" srcId="{F970CDAC-B934-4C9C-A771-5E86F016E318}" destId="{AC81447B-3204-41ED-AD0F-9E4F855F21EB}" srcOrd="0" destOrd="0" presId="urn:microsoft.com/office/officeart/2005/8/layout/process5"/>
    <dgm:cxn modelId="{5C225E11-42CC-4AFD-88F5-3E9EB08E10B3}" type="presOf" srcId="{3F4F3AB3-A750-41A0-A3F0-A67BCBBEA40B}" destId="{9413A51D-A62F-49BE-AB12-17DFFC03DFF9}" srcOrd="1" destOrd="0" presId="urn:microsoft.com/office/officeart/2005/8/layout/process5"/>
    <dgm:cxn modelId="{2A8C551B-2AC3-4B85-8735-F9CFFB9EA648}" srcId="{DAC441A7-4E06-467F-B5B0-901FA99AFB96}" destId="{8A1406AA-7FAE-4786-B0BD-F7A61B519A6D}" srcOrd="0" destOrd="0" parTransId="{D965A834-905C-4AB3-9976-56A064A8FFB9}" sibTransId="{3F4F3AB3-A750-41A0-A3F0-A67BCBBEA40B}"/>
    <dgm:cxn modelId="{A6AC7F52-A546-4D54-91E0-B95574EA160C}" type="presOf" srcId="{F970CDAC-B934-4C9C-A771-5E86F016E318}" destId="{0F092D74-6DD4-488C-BA83-907060B7B977}" srcOrd="1" destOrd="0" presId="urn:microsoft.com/office/officeart/2005/8/layout/process5"/>
    <dgm:cxn modelId="{19A45A6A-BB0F-4651-BCD2-B921D17F3709}" type="presOf" srcId="{8A1406AA-7FAE-4786-B0BD-F7A61B519A6D}" destId="{0A10C607-44F4-4EE5-B4E5-21CBEFCB4B3A}" srcOrd="0" destOrd="0" presId="urn:microsoft.com/office/officeart/2005/8/layout/process5"/>
    <dgm:cxn modelId="{7B1DF3D9-969D-4B97-9725-359134325DD4}" srcId="{DAC441A7-4E06-467F-B5B0-901FA99AFB96}" destId="{93EA6BAF-C5F9-40D0-8C57-984C2A4EA164}" srcOrd="3" destOrd="0" parTransId="{15996469-E56C-474D-A8BB-48310D8D285D}" sibTransId="{7048EFE0-08E0-4151-B564-9A5C8A72670B}"/>
    <dgm:cxn modelId="{D43AC9A8-0A3C-4B72-AE87-07CFD7642818}" type="presOf" srcId="{7048EFE0-08E0-4151-B564-9A5C8A72670B}" destId="{9906742A-A3FE-4E35-929D-0AF2FFF80FBD}" srcOrd="0" destOrd="0" presId="urn:microsoft.com/office/officeart/2005/8/layout/process5"/>
    <dgm:cxn modelId="{EB04285A-496F-461F-B83B-1787608717BC}" type="presOf" srcId="{CA45BAE1-81A3-44AA-ADE2-84D12C10E86B}" destId="{DB8D4A8E-266B-4353-B8A1-E72CF2E0653D}" srcOrd="0" destOrd="0" presId="urn:microsoft.com/office/officeart/2005/8/layout/process5"/>
    <dgm:cxn modelId="{0C777DA5-0A8D-4CE0-933F-B8EFEB902AEF}" type="presOf" srcId="{3F4F3AB3-A750-41A0-A3F0-A67BCBBEA40B}" destId="{1EFE5074-D184-4183-8A7D-18C8B56D2099}" srcOrd="0" destOrd="0" presId="urn:microsoft.com/office/officeart/2005/8/layout/process5"/>
    <dgm:cxn modelId="{CBF69EC0-AD8E-46E8-AEA8-6174530F84D6}" type="presOf" srcId="{5B5D21AF-E658-4191-B9A4-2D17602AB7B8}" destId="{F3D17BAF-7671-40F7-9735-E9E74CE7E196}" srcOrd="1" destOrd="0" presId="urn:microsoft.com/office/officeart/2005/8/layout/process5"/>
    <dgm:cxn modelId="{7E025ADF-128C-48B9-9B58-AB5A77C2D991}" type="presOf" srcId="{7048EFE0-08E0-4151-B564-9A5C8A72670B}" destId="{22A4B391-EA95-4D07-AB12-B1D5D50800DC}" srcOrd="1" destOrd="0" presId="urn:microsoft.com/office/officeart/2005/8/layout/process5"/>
    <dgm:cxn modelId="{FAFDC23E-E76D-4472-8B34-B391663B614E}" srcId="{DAC441A7-4E06-467F-B5B0-901FA99AFB96}" destId="{A8818E27-6230-4672-A00B-F3A6A9A34ECB}" srcOrd="4" destOrd="0" parTransId="{626887AF-0F22-4221-B14C-B7AF3DF12704}" sibTransId="{46BBD67E-13E7-4057-A887-5419A48E8A5A}"/>
    <dgm:cxn modelId="{D6AEFD4C-437A-4507-8ACE-5C1E13A98362}" type="presOf" srcId="{93EA6BAF-C5F9-40D0-8C57-984C2A4EA164}" destId="{70FDA301-385E-401F-B3E0-1DEFCCE5855D}" srcOrd="0" destOrd="0" presId="urn:microsoft.com/office/officeart/2005/8/layout/process5"/>
    <dgm:cxn modelId="{9B60A6B8-B462-4FD1-B276-E444AC76807B}" srcId="{DAC441A7-4E06-467F-B5B0-901FA99AFB96}" destId="{CA45BAE1-81A3-44AA-ADE2-84D12C10E86B}" srcOrd="2" destOrd="0" parTransId="{AF207B2A-6292-464F-9617-ECD70A80A15A}" sibTransId="{F970CDAC-B934-4C9C-A771-5E86F016E318}"/>
    <dgm:cxn modelId="{A3D8714B-DF70-4FCC-846C-F332C58059EF}" type="presOf" srcId="{5B5D21AF-E658-4191-B9A4-2D17602AB7B8}" destId="{43A122A2-483E-41F1-80FF-D93C06E57826}" srcOrd="0" destOrd="0" presId="urn:microsoft.com/office/officeart/2005/8/layout/process5"/>
    <dgm:cxn modelId="{CAC4B388-DB21-41B3-BB0C-EE3642F295C6}" type="presOf" srcId="{DAC441A7-4E06-467F-B5B0-901FA99AFB96}" destId="{10BFA3E9-9757-4468-BA4F-A9E2F2E12FAC}" srcOrd="0" destOrd="0" presId="urn:microsoft.com/office/officeart/2005/8/layout/process5"/>
    <dgm:cxn modelId="{2B3EDFE3-D7E9-4722-9517-8B627A0820C0}" srcId="{DAC441A7-4E06-467F-B5B0-901FA99AFB96}" destId="{D27CE7B7-27C8-4FBF-93AD-4F2BC122D993}" srcOrd="1" destOrd="0" parTransId="{E8ED2240-FD1A-4965-83E4-204DA11DA7B5}" sibTransId="{5B5D21AF-E658-4191-B9A4-2D17602AB7B8}"/>
    <dgm:cxn modelId="{91055EAE-DE52-4C7B-93CA-9E6198CAD3F7}" type="presOf" srcId="{A8818E27-6230-4672-A00B-F3A6A9A34ECB}" destId="{CAE8931C-3385-4ED7-972B-986C4AB0E79E}" srcOrd="0" destOrd="0" presId="urn:microsoft.com/office/officeart/2005/8/layout/process5"/>
    <dgm:cxn modelId="{B53BF1DD-679D-4F87-B442-048A24EBD9C7}" type="presParOf" srcId="{10BFA3E9-9757-4468-BA4F-A9E2F2E12FAC}" destId="{0A10C607-44F4-4EE5-B4E5-21CBEFCB4B3A}" srcOrd="0" destOrd="0" presId="urn:microsoft.com/office/officeart/2005/8/layout/process5"/>
    <dgm:cxn modelId="{EBF49709-DFB0-4A8F-A917-E29D80A0C7B9}" type="presParOf" srcId="{10BFA3E9-9757-4468-BA4F-A9E2F2E12FAC}" destId="{1EFE5074-D184-4183-8A7D-18C8B56D2099}" srcOrd="1" destOrd="0" presId="urn:microsoft.com/office/officeart/2005/8/layout/process5"/>
    <dgm:cxn modelId="{53077663-888C-4AE0-B77C-DD4A8CD50753}" type="presParOf" srcId="{1EFE5074-D184-4183-8A7D-18C8B56D2099}" destId="{9413A51D-A62F-49BE-AB12-17DFFC03DFF9}" srcOrd="0" destOrd="0" presId="urn:microsoft.com/office/officeart/2005/8/layout/process5"/>
    <dgm:cxn modelId="{DE9BE1CB-4465-403C-A9DF-FB36F7B9A37B}" type="presParOf" srcId="{10BFA3E9-9757-4468-BA4F-A9E2F2E12FAC}" destId="{6BDE77BF-001E-4453-B7A1-D63FE442CF88}" srcOrd="2" destOrd="0" presId="urn:microsoft.com/office/officeart/2005/8/layout/process5"/>
    <dgm:cxn modelId="{3C177E8E-545B-4174-9FC4-455B17DFCA72}" type="presParOf" srcId="{10BFA3E9-9757-4468-BA4F-A9E2F2E12FAC}" destId="{43A122A2-483E-41F1-80FF-D93C06E57826}" srcOrd="3" destOrd="0" presId="urn:microsoft.com/office/officeart/2005/8/layout/process5"/>
    <dgm:cxn modelId="{8A7A50F9-EEE8-4712-B5AE-74DB92A95639}" type="presParOf" srcId="{43A122A2-483E-41F1-80FF-D93C06E57826}" destId="{F3D17BAF-7671-40F7-9735-E9E74CE7E196}" srcOrd="0" destOrd="0" presId="urn:microsoft.com/office/officeart/2005/8/layout/process5"/>
    <dgm:cxn modelId="{400DED80-588D-4F39-9673-18FC1C7544FA}" type="presParOf" srcId="{10BFA3E9-9757-4468-BA4F-A9E2F2E12FAC}" destId="{DB8D4A8E-266B-4353-B8A1-E72CF2E0653D}" srcOrd="4" destOrd="0" presId="urn:microsoft.com/office/officeart/2005/8/layout/process5"/>
    <dgm:cxn modelId="{F968A4AE-D46D-4906-A56F-72CC5E200553}" type="presParOf" srcId="{10BFA3E9-9757-4468-BA4F-A9E2F2E12FAC}" destId="{AC81447B-3204-41ED-AD0F-9E4F855F21EB}" srcOrd="5" destOrd="0" presId="urn:microsoft.com/office/officeart/2005/8/layout/process5"/>
    <dgm:cxn modelId="{B85C654D-BE35-45DC-8AA6-C01DA75A444E}" type="presParOf" srcId="{AC81447B-3204-41ED-AD0F-9E4F855F21EB}" destId="{0F092D74-6DD4-488C-BA83-907060B7B977}" srcOrd="0" destOrd="0" presId="urn:microsoft.com/office/officeart/2005/8/layout/process5"/>
    <dgm:cxn modelId="{11CD2649-1E1A-40ED-A269-869A374F9428}" type="presParOf" srcId="{10BFA3E9-9757-4468-BA4F-A9E2F2E12FAC}" destId="{70FDA301-385E-401F-B3E0-1DEFCCE5855D}" srcOrd="6" destOrd="0" presId="urn:microsoft.com/office/officeart/2005/8/layout/process5"/>
    <dgm:cxn modelId="{C15423C1-E1E5-49C8-B395-C6E2F381A083}" type="presParOf" srcId="{10BFA3E9-9757-4468-BA4F-A9E2F2E12FAC}" destId="{9906742A-A3FE-4E35-929D-0AF2FFF80FBD}" srcOrd="7" destOrd="0" presId="urn:microsoft.com/office/officeart/2005/8/layout/process5"/>
    <dgm:cxn modelId="{F3848FDC-8500-49EB-9BF9-9C349153F68C}" type="presParOf" srcId="{9906742A-A3FE-4E35-929D-0AF2FFF80FBD}" destId="{22A4B391-EA95-4D07-AB12-B1D5D50800DC}" srcOrd="0" destOrd="0" presId="urn:microsoft.com/office/officeart/2005/8/layout/process5"/>
    <dgm:cxn modelId="{BB9FF5A2-5EA8-483E-A06A-4A23292DBFAB}" type="presParOf" srcId="{10BFA3E9-9757-4468-BA4F-A9E2F2E12FAC}" destId="{CAE8931C-3385-4ED7-972B-986C4AB0E79E}" srcOrd="8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172200" cy="42862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ИЗМЕНЕНИЯ В СИСТЕМЕ ОЦЕНИВАНИЯ ОБРАЗОВАТЕЛЬНЫХ ДОСТИЖЕНИЙ УЧАЩИХСЯ В СООТВЕТСТВИИ С ТРЕБОВАНИЯМИ НОВЫХ ФЕДЕРАЛЬНЫХ ГОСУДАРСТВЕННЫХ СТАНДАРТОВ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72008"/>
            <a:ext cx="6172200" cy="1802914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Абрамкина Людмила Михайловна, заместитель </a:t>
            </a:r>
            <a:r>
              <a:rPr lang="ru-RU" i="1" dirty="0" smtClean="0">
                <a:solidFill>
                  <a:schemeClr val="tx1"/>
                </a:solidFill>
              </a:rPr>
              <a:t>директора, </a:t>
            </a:r>
            <a:r>
              <a:rPr lang="ru-RU" i="1" smtClean="0">
                <a:solidFill>
                  <a:schemeClr val="tx1"/>
                </a:solidFill>
              </a:rPr>
              <a:t>учитель химии </a:t>
            </a:r>
            <a:r>
              <a:rPr lang="ru-RU" i="1" dirty="0" smtClean="0">
                <a:solidFill>
                  <a:schemeClr val="tx1"/>
                </a:solidFill>
              </a:rPr>
              <a:t>ГБОУ гимназии № 1522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Научный руководитель – </a:t>
            </a:r>
            <a:r>
              <a:rPr lang="ru-RU" i="1" dirty="0" err="1" smtClean="0">
                <a:solidFill>
                  <a:schemeClr val="tx1"/>
                </a:solidFill>
              </a:rPr>
              <a:t>Шалашова</a:t>
            </a:r>
            <a:r>
              <a:rPr lang="ru-RU" i="1" dirty="0" smtClean="0">
                <a:solidFill>
                  <a:schemeClr val="tx1"/>
                </a:solidFill>
              </a:rPr>
              <a:t> Марина Михайловна, доктор педагогических наук, профессор кафедры методики преподавания химии ГОУ ВПО МИОО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НЕОБХОДИМЫЕ  ИЗМЕНЕНИЯ В ОБРАЗОВАТЕЛЬНОМ  ПРОЦЕССЕ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Комплексный подход к рассмотрению результатов образовательной деятельности</a:t>
            </a:r>
          </a:p>
          <a:p>
            <a:r>
              <a:rPr lang="ru-RU" dirty="0" smtClean="0"/>
              <a:t>Разработка инновационных оценочных средств</a:t>
            </a:r>
          </a:p>
          <a:p>
            <a:r>
              <a:rPr lang="ru-RU" dirty="0" smtClean="0"/>
              <a:t>Использование методов многомерного </a:t>
            </a:r>
            <a:r>
              <a:rPr lang="ru-RU" dirty="0" err="1" smtClean="0"/>
              <a:t>шкалирования</a:t>
            </a:r>
            <a:endParaRPr lang="ru-RU" dirty="0" smtClean="0"/>
          </a:p>
          <a:p>
            <a:r>
              <a:rPr lang="ru-RU" dirty="0" err="1" smtClean="0"/>
              <a:t>Критериально-уровневый</a:t>
            </a:r>
            <a:r>
              <a:rPr lang="ru-RU" dirty="0" smtClean="0"/>
              <a:t> подход к интерпретации результатов педагогического контроля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СИСТЕМНО-ДЕЯТЕЛЬНОСТНЫЙ ПОДХОД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готовность к саморазвитию и непрерывному образованию</a:t>
            </a:r>
          </a:p>
          <a:p>
            <a:r>
              <a:rPr lang="ru-RU" sz="2800" dirty="0" smtClean="0"/>
              <a:t>переход к стратегии социального проектирования </a:t>
            </a:r>
          </a:p>
          <a:p>
            <a:r>
              <a:rPr lang="ru-RU" sz="2800" dirty="0" smtClean="0"/>
              <a:t>активная учебно-познавательной деятельность обучающихся</a:t>
            </a:r>
          </a:p>
          <a:p>
            <a:r>
              <a:rPr lang="ru-RU" sz="2800" dirty="0" smtClean="0"/>
              <a:t>учет возрастных психологических особенностей</a:t>
            </a:r>
          </a:p>
          <a:p>
            <a:r>
              <a:rPr lang="ru-RU" sz="2800" dirty="0" smtClean="0"/>
              <a:t>учет индивидуальных особенностей каждого обучающегося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41763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ТРЕБОВАНИЯ НОВЫХ ФГОС К РЕЗУЛЬТАТАМ ОСВОЕНИЯ ОСНОВНОЙ ОБЩЕОБРАЗОВАТЕЛЬНОЙ ПРОГРАММЫ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Личностные результаты</a:t>
            </a:r>
            <a:r>
              <a:rPr lang="ru-RU" dirty="0" smtClean="0"/>
              <a:t> (ценностные ориентации выпускников школы, отражающие их индивидуально-личностные позиции, мотивы образовательной деятельности, социальные чувства, личностные качества)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 b="1" dirty="0" err="1" smtClean="0">
                <a:solidFill>
                  <a:srgbClr val="FF0000"/>
                </a:solidFill>
              </a:rPr>
              <a:t>Метапредметные</a:t>
            </a:r>
            <a:r>
              <a:rPr lang="ru-RU" sz="2800" b="1" dirty="0" smtClean="0">
                <a:solidFill>
                  <a:srgbClr val="FF0000"/>
                </a:solidFill>
              </a:rPr>
              <a:t> результаты</a:t>
            </a:r>
            <a:r>
              <a:rPr lang="ru-RU" dirty="0" smtClean="0"/>
              <a:t> (освоенные учащимися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понятия и универсальные способы деятельности, применимые как в рамках образовательного процесса, так и в реальных жизненных ситуациях)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Предметные результаты</a:t>
            </a:r>
            <a:r>
              <a:rPr lang="ru-RU" dirty="0" smtClean="0"/>
              <a:t> (освоенные умения, специфичные для изучаемой области знаний и специальные компетенции, опыт творческой деятельности)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7256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ОЦЕНКА ПРЕДМЕТНЫХ РЕЗУЛЬТАТОВ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ОЦЕНКА МЕТАПРЕДМЕТНЫХ РЕЗУЛЬТАТОВ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42852"/>
          <a:ext cx="7467600" cy="6330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ЭФФЕКТИВНЫЕ ФОРМЫ ОЦЕНКИ ТРЕБУЕМЫХ РЕЗУЛЬТАТОВ ФГОС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428736"/>
          <a:ext cx="7467600" cy="504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71540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ОЦЕНКА ЛИЧНОСТНЫХ РЕЗУЛЬТАТОВ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МОДЕЛЬ ИЗМЕРЕНИЯ УРОВНЯ ОБРАЗОВАТЕЛЬНЫХ ДОСТИЖЕНИЙ ОБУЧАЮЩИХСЯ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269</Words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ИЗМЕНЕНИЯ В СИСТЕМЕ ОЦЕНИВАНИЯ ОБРАЗОВАТЕЛЬНЫХ ДОСТИЖЕНИЙ УЧАЩИХСЯ В СООТВЕТСТВИИ С ТРЕБОВАНИЯМИ НОВЫХ ФЕДЕРАЛЬНЫХ ГОСУДАРСТВЕННЫХ СТАНДАРТОВ</vt:lpstr>
      <vt:lpstr>СИСТЕМНО-ДЕЯТЕЛЬНОСТНЫЙ ПОДХОД</vt:lpstr>
      <vt:lpstr>ТРЕБОВАНИЯ НОВЫХ ФГОС К РЕЗУЛЬТАТАМ ОСВОЕНИЯ ОСНОВНОЙ ОБЩЕОБРАЗОВАТЕЛЬНОЙ ПРОГРАММЫ</vt:lpstr>
      <vt:lpstr>ОЦЕНКА ПРЕДМЕТНЫХ РЕЗУЛЬТАТОВ</vt:lpstr>
      <vt:lpstr>ОЦЕНКА МЕТАПРЕДМЕТНЫХ РЕЗУЛЬТАТОВ</vt:lpstr>
      <vt:lpstr>Слайд 6</vt:lpstr>
      <vt:lpstr>ЭФФЕКТИВНЫЕ ФОРМЫ ОЦЕНКИ ТРЕБУЕМЫХ РЕЗУЛЬТАТОВ ФГОС</vt:lpstr>
      <vt:lpstr>ОЦЕНКА ЛИЧНОСТНЫХ РЕЗУЛЬТАТОВ</vt:lpstr>
      <vt:lpstr>МОДЕЛЬ ИЗМЕРЕНИЯ УРОВНЯ ОБРАЗОВАТЕЛЬНЫХ ДОСТИЖЕНИЙ ОБУЧАЮЩИХСЯ</vt:lpstr>
      <vt:lpstr>НЕОБХОДИМЫЕ  ИЗМЕНЕНИЯ В ОБРАЗОВАТЕЛЬНОМ  ПРОЦЕССЕ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СИСТЕМЕ ОЦЕНИВАНИЯ ОБРАЗОВАТЕЛЬНЫХ ДОСТИЖЕНИЙ УЧАЩИХСЯ В СООТВЕТСТВИИ С ТРЕБОВАНИЯМИ НОВЫХ ФЕДЕРАЛЬНЫХ ГОСУДАРСТВЕННЫХ СТАНДАРТОВ</dc:title>
  <cp:lastModifiedBy>Абрамкина Людмила Михайловна</cp:lastModifiedBy>
  <cp:revision>14</cp:revision>
  <dcterms:modified xsi:type="dcterms:W3CDTF">2013-08-24T09:32:28Z</dcterms:modified>
</cp:coreProperties>
</file>