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7FA11-EDD2-449B-BBD9-C05E91D0E7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903BE-1E77-463E-A2F1-8DDD584A477E}">
      <dgm:prSet phldrT="[Текст]"/>
      <dgm:spPr/>
      <dgm:t>
        <a:bodyPr/>
        <a:lstStyle/>
        <a:p>
          <a:r>
            <a:rPr lang="ru-RU" dirty="0" smtClean="0"/>
            <a:t>ПОДГОТОВИТЕЛЬНЫЙ ЭТАП</a:t>
          </a:r>
          <a:endParaRPr lang="ru-RU" dirty="0"/>
        </a:p>
      </dgm:t>
    </dgm:pt>
    <dgm:pt modelId="{AF8268CA-D62A-4D20-B082-339C436544BE}" type="parTrans" cxnId="{714CAA39-43C7-4358-9734-14A76A6FBBAD}">
      <dgm:prSet/>
      <dgm:spPr/>
      <dgm:t>
        <a:bodyPr/>
        <a:lstStyle/>
        <a:p>
          <a:endParaRPr lang="ru-RU"/>
        </a:p>
      </dgm:t>
    </dgm:pt>
    <dgm:pt modelId="{4787F674-D382-4434-811C-322FB2A844FD}" type="sibTrans" cxnId="{714CAA39-43C7-4358-9734-14A76A6FBBAD}">
      <dgm:prSet/>
      <dgm:spPr/>
      <dgm:t>
        <a:bodyPr/>
        <a:lstStyle/>
        <a:p>
          <a:endParaRPr lang="ru-RU"/>
        </a:p>
      </dgm:t>
    </dgm:pt>
    <dgm:pt modelId="{0C1F59AD-C250-4160-80C1-B89512BF2ACB}">
      <dgm:prSet phldrT="[Текст]"/>
      <dgm:spPr/>
      <dgm:t>
        <a:bodyPr/>
        <a:lstStyle/>
        <a:p>
          <a:r>
            <a:rPr lang="ru-RU" dirty="0" smtClean="0"/>
            <a:t>определение критериев и показателей  оценивания личностных результатов</a:t>
          </a:r>
          <a:endParaRPr lang="ru-RU" dirty="0"/>
        </a:p>
      </dgm:t>
    </dgm:pt>
    <dgm:pt modelId="{1DABEEEF-F9BF-406C-A85B-83D0171F482E}" type="parTrans" cxnId="{1DAC59A5-87C9-483C-AE53-14C4BB72024D}">
      <dgm:prSet/>
      <dgm:spPr/>
      <dgm:t>
        <a:bodyPr/>
        <a:lstStyle/>
        <a:p>
          <a:endParaRPr lang="ru-RU"/>
        </a:p>
      </dgm:t>
    </dgm:pt>
    <dgm:pt modelId="{B3263AE9-627C-474B-8F1C-39402D340265}" type="sibTrans" cxnId="{1DAC59A5-87C9-483C-AE53-14C4BB72024D}">
      <dgm:prSet/>
      <dgm:spPr/>
      <dgm:t>
        <a:bodyPr/>
        <a:lstStyle/>
        <a:p>
          <a:endParaRPr lang="ru-RU"/>
        </a:p>
      </dgm:t>
    </dgm:pt>
    <dgm:pt modelId="{41133579-42C3-4E2B-A038-650A9CD50BE6}">
      <dgm:prSet phldrT="[Текст]"/>
      <dgm:spPr/>
      <dgm:t>
        <a:bodyPr/>
        <a:lstStyle/>
        <a:p>
          <a:r>
            <a:rPr lang="ru-RU" dirty="0" smtClean="0"/>
            <a:t>ранжирование показателей по значимости</a:t>
          </a:r>
          <a:endParaRPr lang="ru-RU" dirty="0"/>
        </a:p>
      </dgm:t>
    </dgm:pt>
    <dgm:pt modelId="{17647D23-4E4C-492E-AE32-68A2F7B2A0CB}" type="parTrans" cxnId="{93D41A82-D51F-4113-BFE4-FBCAE94BFA6F}">
      <dgm:prSet/>
      <dgm:spPr/>
      <dgm:t>
        <a:bodyPr/>
        <a:lstStyle/>
        <a:p>
          <a:endParaRPr lang="ru-RU"/>
        </a:p>
      </dgm:t>
    </dgm:pt>
    <dgm:pt modelId="{F4962557-099B-47B4-8700-B155F19FA0D8}" type="sibTrans" cxnId="{93D41A82-D51F-4113-BFE4-FBCAE94BFA6F}">
      <dgm:prSet/>
      <dgm:spPr/>
      <dgm:t>
        <a:bodyPr/>
        <a:lstStyle/>
        <a:p>
          <a:endParaRPr lang="ru-RU"/>
        </a:p>
      </dgm:t>
    </dgm:pt>
    <dgm:pt modelId="{E3D3CFC7-6AED-4F05-A89A-EA4BDC9BC66A}">
      <dgm:prSet phldrT="[Текст]"/>
      <dgm:spPr/>
      <dgm:t>
        <a:bodyPr/>
        <a:lstStyle/>
        <a:p>
          <a:r>
            <a:rPr lang="ru-RU" dirty="0" smtClean="0"/>
            <a:t>ОСНОВНОЙ ЭТАП</a:t>
          </a:r>
          <a:endParaRPr lang="ru-RU" dirty="0"/>
        </a:p>
      </dgm:t>
    </dgm:pt>
    <dgm:pt modelId="{BDF86489-088D-4323-ACB3-4C1FE20305DB}" type="parTrans" cxnId="{0FAA05EC-99AC-4F4C-BCB6-F25FA19213DC}">
      <dgm:prSet/>
      <dgm:spPr/>
      <dgm:t>
        <a:bodyPr/>
        <a:lstStyle/>
        <a:p>
          <a:endParaRPr lang="ru-RU"/>
        </a:p>
      </dgm:t>
    </dgm:pt>
    <dgm:pt modelId="{43E5DE23-D70A-4C17-8A2C-A4555FBC8DA3}" type="sibTrans" cxnId="{0FAA05EC-99AC-4F4C-BCB6-F25FA19213DC}">
      <dgm:prSet/>
      <dgm:spPr/>
      <dgm:t>
        <a:bodyPr/>
        <a:lstStyle/>
        <a:p>
          <a:endParaRPr lang="ru-RU"/>
        </a:p>
      </dgm:t>
    </dgm:pt>
    <dgm:pt modelId="{B2D75733-A273-4556-9830-2ACBAA16D760}">
      <dgm:prSet phldrT="[Текст]"/>
      <dgm:spPr/>
      <dgm:t>
        <a:bodyPr/>
        <a:lstStyle/>
        <a:p>
          <a:r>
            <a:rPr lang="ru-RU" dirty="0" smtClean="0"/>
            <a:t>выбор оценочных средств</a:t>
          </a:r>
          <a:endParaRPr lang="ru-RU" dirty="0"/>
        </a:p>
      </dgm:t>
    </dgm:pt>
    <dgm:pt modelId="{EB731A83-7273-4721-9F78-9E7DC27B50D0}" type="parTrans" cxnId="{67E1A866-8548-4E9C-9DB5-3E3D90DDCEA2}">
      <dgm:prSet/>
      <dgm:spPr/>
      <dgm:t>
        <a:bodyPr/>
        <a:lstStyle/>
        <a:p>
          <a:endParaRPr lang="ru-RU"/>
        </a:p>
      </dgm:t>
    </dgm:pt>
    <dgm:pt modelId="{358076B2-67D4-48E5-9F17-F4EF056E9D91}" type="sibTrans" cxnId="{67E1A866-8548-4E9C-9DB5-3E3D90DDCEA2}">
      <dgm:prSet/>
      <dgm:spPr/>
      <dgm:t>
        <a:bodyPr/>
        <a:lstStyle/>
        <a:p>
          <a:endParaRPr lang="ru-RU"/>
        </a:p>
      </dgm:t>
    </dgm:pt>
    <dgm:pt modelId="{EA8D468D-F20C-4CBF-A875-A658FC6504B0}">
      <dgm:prSet phldrT="[Текст]"/>
      <dgm:spPr/>
      <dgm:t>
        <a:bodyPr/>
        <a:lstStyle/>
        <a:p>
          <a:r>
            <a:rPr lang="ru-RU" dirty="0" smtClean="0"/>
            <a:t>апробация оценочных средств</a:t>
          </a:r>
          <a:endParaRPr lang="ru-RU" dirty="0"/>
        </a:p>
      </dgm:t>
    </dgm:pt>
    <dgm:pt modelId="{D7B3197B-08CF-45F8-B28C-BC2BDCB9E3C6}" type="parTrans" cxnId="{CCAA4EC6-4FF4-4005-9CEC-D56B8A0943CA}">
      <dgm:prSet/>
      <dgm:spPr/>
      <dgm:t>
        <a:bodyPr/>
        <a:lstStyle/>
        <a:p>
          <a:endParaRPr lang="ru-RU"/>
        </a:p>
      </dgm:t>
    </dgm:pt>
    <dgm:pt modelId="{8CB767DC-95FC-4ED5-A2CB-54F1B77B0AD0}" type="sibTrans" cxnId="{CCAA4EC6-4FF4-4005-9CEC-D56B8A0943CA}">
      <dgm:prSet/>
      <dgm:spPr/>
      <dgm:t>
        <a:bodyPr/>
        <a:lstStyle/>
        <a:p>
          <a:endParaRPr lang="ru-RU"/>
        </a:p>
      </dgm:t>
    </dgm:pt>
    <dgm:pt modelId="{E27FED66-B1DE-4783-861A-0B90BF22C82D}" type="pres">
      <dgm:prSet presAssocID="{D887FA11-EDD2-449B-BBD9-C05E91D0E7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CAF6DF-973A-445A-972B-9D12BA202B62}" type="pres">
      <dgm:prSet presAssocID="{ABD903BE-1E77-463E-A2F1-8DDD584A477E}" presName="linNode" presStyleCnt="0"/>
      <dgm:spPr/>
    </dgm:pt>
    <dgm:pt modelId="{F7FD4F91-4268-41B8-B74E-7FD98D783CF9}" type="pres">
      <dgm:prSet presAssocID="{ABD903BE-1E77-463E-A2F1-8DDD584A477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6D369-904B-4CE2-A0E1-29FA8CA363E6}" type="pres">
      <dgm:prSet presAssocID="{ABD903BE-1E77-463E-A2F1-8DDD584A477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A5524-37A2-429A-8ED1-2D5BA681CEAB}" type="pres">
      <dgm:prSet presAssocID="{4787F674-D382-4434-811C-322FB2A844FD}" presName="spacing" presStyleCnt="0"/>
      <dgm:spPr/>
    </dgm:pt>
    <dgm:pt modelId="{EE543B46-0CBF-4ADF-B156-94619F1C6F53}" type="pres">
      <dgm:prSet presAssocID="{E3D3CFC7-6AED-4F05-A89A-EA4BDC9BC66A}" presName="linNode" presStyleCnt="0"/>
      <dgm:spPr/>
    </dgm:pt>
    <dgm:pt modelId="{6A9B61DB-6501-4EDF-A8BE-AB6B65F838C4}" type="pres">
      <dgm:prSet presAssocID="{E3D3CFC7-6AED-4F05-A89A-EA4BDC9BC66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E07A5-7760-45BB-AEF8-7AA94104DFA7}" type="pres">
      <dgm:prSet presAssocID="{E3D3CFC7-6AED-4F05-A89A-EA4BDC9BC6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CAA39-43C7-4358-9734-14A76A6FBBAD}" srcId="{D887FA11-EDD2-449B-BBD9-C05E91D0E763}" destId="{ABD903BE-1E77-463E-A2F1-8DDD584A477E}" srcOrd="0" destOrd="0" parTransId="{AF8268CA-D62A-4D20-B082-339C436544BE}" sibTransId="{4787F674-D382-4434-811C-322FB2A844FD}"/>
    <dgm:cxn modelId="{0FAA05EC-99AC-4F4C-BCB6-F25FA19213DC}" srcId="{D887FA11-EDD2-449B-BBD9-C05E91D0E763}" destId="{E3D3CFC7-6AED-4F05-A89A-EA4BDC9BC66A}" srcOrd="1" destOrd="0" parTransId="{BDF86489-088D-4323-ACB3-4C1FE20305DB}" sibTransId="{43E5DE23-D70A-4C17-8A2C-A4555FBC8DA3}"/>
    <dgm:cxn modelId="{C7B31A47-2EAF-4780-9FC8-250BF82694F0}" type="presOf" srcId="{EA8D468D-F20C-4CBF-A875-A658FC6504B0}" destId="{E8DE07A5-7760-45BB-AEF8-7AA94104DFA7}" srcOrd="0" destOrd="1" presId="urn:microsoft.com/office/officeart/2005/8/layout/vList6"/>
    <dgm:cxn modelId="{1DAC59A5-87C9-483C-AE53-14C4BB72024D}" srcId="{ABD903BE-1E77-463E-A2F1-8DDD584A477E}" destId="{0C1F59AD-C250-4160-80C1-B89512BF2ACB}" srcOrd="0" destOrd="0" parTransId="{1DABEEEF-F9BF-406C-A85B-83D0171F482E}" sibTransId="{B3263AE9-627C-474B-8F1C-39402D340265}"/>
    <dgm:cxn modelId="{854EF1D0-E82E-4210-A84D-01303B7A4284}" type="presOf" srcId="{B2D75733-A273-4556-9830-2ACBAA16D760}" destId="{E8DE07A5-7760-45BB-AEF8-7AA94104DFA7}" srcOrd="0" destOrd="0" presId="urn:microsoft.com/office/officeart/2005/8/layout/vList6"/>
    <dgm:cxn modelId="{CCFFF589-4E7F-405F-B572-D27EF6CE931B}" type="presOf" srcId="{0C1F59AD-C250-4160-80C1-B89512BF2ACB}" destId="{DEC6D369-904B-4CE2-A0E1-29FA8CA363E6}" srcOrd="0" destOrd="0" presId="urn:microsoft.com/office/officeart/2005/8/layout/vList6"/>
    <dgm:cxn modelId="{DC724730-7F97-4C94-B123-151F777AF329}" type="presOf" srcId="{41133579-42C3-4E2B-A038-650A9CD50BE6}" destId="{DEC6D369-904B-4CE2-A0E1-29FA8CA363E6}" srcOrd="0" destOrd="1" presId="urn:microsoft.com/office/officeart/2005/8/layout/vList6"/>
    <dgm:cxn modelId="{67E1A866-8548-4E9C-9DB5-3E3D90DDCEA2}" srcId="{E3D3CFC7-6AED-4F05-A89A-EA4BDC9BC66A}" destId="{B2D75733-A273-4556-9830-2ACBAA16D760}" srcOrd="0" destOrd="0" parTransId="{EB731A83-7273-4721-9F78-9E7DC27B50D0}" sibTransId="{358076B2-67D4-48E5-9F17-F4EF056E9D91}"/>
    <dgm:cxn modelId="{AF470F90-7FA7-412C-B7BD-B032075A97B8}" type="presOf" srcId="{D887FA11-EDD2-449B-BBD9-C05E91D0E763}" destId="{E27FED66-B1DE-4783-861A-0B90BF22C82D}" srcOrd="0" destOrd="0" presId="urn:microsoft.com/office/officeart/2005/8/layout/vList6"/>
    <dgm:cxn modelId="{93D41A82-D51F-4113-BFE4-FBCAE94BFA6F}" srcId="{ABD903BE-1E77-463E-A2F1-8DDD584A477E}" destId="{41133579-42C3-4E2B-A038-650A9CD50BE6}" srcOrd="1" destOrd="0" parTransId="{17647D23-4E4C-492E-AE32-68A2F7B2A0CB}" sibTransId="{F4962557-099B-47B4-8700-B155F19FA0D8}"/>
    <dgm:cxn modelId="{7D83EEB1-F4CB-413E-9074-BD8EDA5C9A82}" type="presOf" srcId="{ABD903BE-1E77-463E-A2F1-8DDD584A477E}" destId="{F7FD4F91-4268-41B8-B74E-7FD98D783CF9}" srcOrd="0" destOrd="0" presId="urn:microsoft.com/office/officeart/2005/8/layout/vList6"/>
    <dgm:cxn modelId="{D282A24A-8B59-4643-8D3E-A0E8FB466510}" type="presOf" srcId="{E3D3CFC7-6AED-4F05-A89A-EA4BDC9BC66A}" destId="{6A9B61DB-6501-4EDF-A8BE-AB6B65F838C4}" srcOrd="0" destOrd="0" presId="urn:microsoft.com/office/officeart/2005/8/layout/vList6"/>
    <dgm:cxn modelId="{CCAA4EC6-4FF4-4005-9CEC-D56B8A0943CA}" srcId="{E3D3CFC7-6AED-4F05-A89A-EA4BDC9BC66A}" destId="{EA8D468D-F20C-4CBF-A875-A658FC6504B0}" srcOrd="1" destOrd="0" parTransId="{D7B3197B-08CF-45F8-B28C-BC2BDCB9E3C6}" sibTransId="{8CB767DC-95FC-4ED5-A2CB-54F1B77B0AD0}"/>
    <dgm:cxn modelId="{24DC79D1-0C3F-44E4-81CB-C50BD14226B6}" type="presParOf" srcId="{E27FED66-B1DE-4783-861A-0B90BF22C82D}" destId="{ACCAF6DF-973A-445A-972B-9D12BA202B62}" srcOrd="0" destOrd="0" presId="urn:microsoft.com/office/officeart/2005/8/layout/vList6"/>
    <dgm:cxn modelId="{037B6C63-C674-4302-980C-FCB9A2131F7B}" type="presParOf" srcId="{ACCAF6DF-973A-445A-972B-9D12BA202B62}" destId="{F7FD4F91-4268-41B8-B74E-7FD98D783CF9}" srcOrd="0" destOrd="0" presId="urn:microsoft.com/office/officeart/2005/8/layout/vList6"/>
    <dgm:cxn modelId="{03C93E06-D335-47A9-87A9-130808EA6889}" type="presParOf" srcId="{ACCAF6DF-973A-445A-972B-9D12BA202B62}" destId="{DEC6D369-904B-4CE2-A0E1-29FA8CA363E6}" srcOrd="1" destOrd="0" presId="urn:microsoft.com/office/officeart/2005/8/layout/vList6"/>
    <dgm:cxn modelId="{33383AE9-A892-4CB0-8F42-2573FF7AF772}" type="presParOf" srcId="{E27FED66-B1DE-4783-861A-0B90BF22C82D}" destId="{38CA5524-37A2-429A-8ED1-2D5BA681CEAB}" srcOrd="1" destOrd="0" presId="urn:microsoft.com/office/officeart/2005/8/layout/vList6"/>
    <dgm:cxn modelId="{31A85FB3-03C1-484F-AC74-7BC29162B866}" type="presParOf" srcId="{E27FED66-B1DE-4783-861A-0B90BF22C82D}" destId="{EE543B46-0CBF-4ADF-B156-94619F1C6F53}" srcOrd="2" destOrd="0" presId="urn:microsoft.com/office/officeart/2005/8/layout/vList6"/>
    <dgm:cxn modelId="{6D087053-7C61-4DE0-879C-5B4CA63199A1}" type="presParOf" srcId="{EE543B46-0CBF-4ADF-B156-94619F1C6F53}" destId="{6A9B61DB-6501-4EDF-A8BE-AB6B65F838C4}" srcOrd="0" destOrd="0" presId="urn:microsoft.com/office/officeart/2005/8/layout/vList6"/>
    <dgm:cxn modelId="{E84E95AC-4063-4BA4-B69B-F5D3E51CF707}" type="presParOf" srcId="{EE543B46-0CBF-4ADF-B156-94619F1C6F53}" destId="{E8DE07A5-7760-45BB-AEF8-7AA94104DFA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07F7E-612A-4BF8-AD25-8EC62500234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37F8DA-5C3A-4498-961E-129F0308C6C0}">
      <dgm:prSet phldrT="[Текст]"/>
      <dgm:spPr/>
      <dgm:t>
        <a:bodyPr/>
        <a:lstStyle/>
        <a:p>
          <a:r>
            <a:rPr lang="ru-RU" dirty="0" smtClean="0"/>
            <a:t>количественная</a:t>
          </a:r>
          <a:endParaRPr lang="ru-RU" dirty="0"/>
        </a:p>
      </dgm:t>
    </dgm:pt>
    <dgm:pt modelId="{8816DDE9-DC31-438A-98F8-F74755BC85FD}" type="parTrans" cxnId="{CCCAA54D-C990-4585-BA69-611375328234}">
      <dgm:prSet/>
      <dgm:spPr/>
      <dgm:t>
        <a:bodyPr/>
        <a:lstStyle/>
        <a:p>
          <a:endParaRPr lang="ru-RU"/>
        </a:p>
      </dgm:t>
    </dgm:pt>
    <dgm:pt modelId="{DAA39AB9-95E7-4BD8-A54B-EBF373B6B292}" type="sibTrans" cxnId="{CCCAA54D-C990-4585-BA69-611375328234}">
      <dgm:prSet/>
      <dgm:spPr/>
      <dgm:t>
        <a:bodyPr/>
        <a:lstStyle/>
        <a:p>
          <a:endParaRPr lang="ru-RU"/>
        </a:p>
      </dgm:t>
    </dgm:pt>
    <dgm:pt modelId="{2CC84F42-189D-4FEF-90D3-B17E556A32AD}">
      <dgm:prSet phldrT="[Текст]"/>
      <dgm:spPr/>
      <dgm:t>
        <a:bodyPr/>
        <a:lstStyle/>
        <a:p>
          <a:r>
            <a:rPr lang="ru-RU" dirty="0" smtClean="0"/>
            <a:t>баллы</a:t>
          </a:r>
          <a:endParaRPr lang="ru-RU" dirty="0"/>
        </a:p>
      </dgm:t>
    </dgm:pt>
    <dgm:pt modelId="{E4930A78-9392-4E07-AFAE-1369D79B99F7}" type="parTrans" cxnId="{3AA8E942-43F4-4033-97DE-021FFAEA8C6B}">
      <dgm:prSet/>
      <dgm:spPr/>
      <dgm:t>
        <a:bodyPr/>
        <a:lstStyle/>
        <a:p>
          <a:endParaRPr lang="ru-RU"/>
        </a:p>
      </dgm:t>
    </dgm:pt>
    <dgm:pt modelId="{8932D5DB-CBF8-4DF8-9010-F6A4B5727D3D}" type="sibTrans" cxnId="{3AA8E942-43F4-4033-97DE-021FFAEA8C6B}">
      <dgm:prSet/>
      <dgm:spPr/>
      <dgm:t>
        <a:bodyPr/>
        <a:lstStyle/>
        <a:p>
          <a:endParaRPr lang="ru-RU"/>
        </a:p>
      </dgm:t>
    </dgm:pt>
    <dgm:pt modelId="{9697DCBD-81C3-4377-9461-563D8F4C0449}">
      <dgm:prSet phldrT="[Текст]"/>
      <dgm:spPr/>
      <dgm:t>
        <a:bodyPr/>
        <a:lstStyle/>
        <a:p>
          <a:r>
            <a:rPr lang="ru-RU" dirty="0" smtClean="0"/>
            <a:t>проценты</a:t>
          </a:r>
          <a:endParaRPr lang="ru-RU" dirty="0"/>
        </a:p>
      </dgm:t>
    </dgm:pt>
    <dgm:pt modelId="{6545F134-D74A-4A4F-AA56-126514C17DBC}" type="parTrans" cxnId="{6BE4262B-979A-4867-8081-D709520EB773}">
      <dgm:prSet/>
      <dgm:spPr/>
      <dgm:t>
        <a:bodyPr/>
        <a:lstStyle/>
        <a:p>
          <a:endParaRPr lang="ru-RU"/>
        </a:p>
      </dgm:t>
    </dgm:pt>
    <dgm:pt modelId="{F3B296EB-EA76-4AAF-B9D0-062F606857C5}" type="sibTrans" cxnId="{6BE4262B-979A-4867-8081-D709520EB773}">
      <dgm:prSet/>
      <dgm:spPr/>
      <dgm:t>
        <a:bodyPr/>
        <a:lstStyle/>
        <a:p>
          <a:endParaRPr lang="ru-RU"/>
        </a:p>
      </dgm:t>
    </dgm:pt>
    <dgm:pt modelId="{EF118424-B517-4A87-A5D7-B50166866C50}">
      <dgm:prSet phldrT="[Текст]"/>
      <dgm:spPr/>
      <dgm:t>
        <a:bodyPr/>
        <a:lstStyle/>
        <a:p>
          <a:r>
            <a:rPr lang="ru-RU" dirty="0" err="1" smtClean="0"/>
            <a:t>квалиметрическая</a:t>
          </a:r>
          <a:endParaRPr lang="ru-RU" dirty="0"/>
        </a:p>
      </dgm:t>
    </dgm:pt>
    <dgm:pt modelId="{D992E991-6179-4120-9410-60F8F2DF43AF}" type="parTrans" cxnId="{6053D9E4-1118-4D15-AC54-5C4265855F4F}">
      <dgm:prSet/>
      <dgm:spPr/>
      <dgm:t>
        <a:bodyPr/>
        <a:lstStyle/>
        <a:p>
          <a:endParaRPr lang="ru-RU"/>
        </a:p>
      </dgm:t>
    </dgm:pt>
    <dgm:pt modelId="{62131E2C-EC70-4DCF-BB60-4E2CB4B41F08}" type="sibTrans" cxnId="{6053D9E4-1118-4D15-AC54-5C4265855F4F}">
      <dgm:prSet/>
      <dgm:spPr/>
      <dgm:t>
        <a:bodyPr/>
        <a:lstStyle/>
        <a:p>
          <a:endParaRPr lang="ru-RU"/>
        </a:p>
      </dgm:t>
    </dgm:pt>
    <dgm:pt modelId="{B22C61C3-FF1A-4BF7-A78B-51D45828D0D1}">
      <dgm:prSet phldrT="[Текст]"/>
      <dgm:spPr/>
      <dgm:t>
        <a:bodyPr/>
        <a:lstStyle/>
        <a:p>
          <a:r>
            <a:rPr lang="ru-RU" dirty="0" smtClean="0"/>
            <a:t>допустимый уровень</a:t>
          </a:r>
          <a:endParaRPr lang="ru-RU" dirty="0"/>
        </a:p>
      </dgm:t>
    </dgm:pt>
    <dgm:pt modelId="{7991780B-6E9E-4C07-B44E-2BF46984AD0D}" type="parTrans" cxnId="{0BF64931-6A60-49F8-8F4E-6C5DE12D3AD1}">
      <dgm:prSet/>
      <dgm:spPr/>
      <dgm:t>
        <a:bodyPr/>
        <a:lstStyle/>
        <a:p>
          <a:endParaRPr lang="ru-RU"/>
        </a:p>
      </dgm:t>
    </dgm:pt>
    <dgm:pt modelId="{3F1B8EE2-6548-4C4F-B82C-9C027174DA3C}" type="sibTrans" cxnId="{0BF64931-6A60-49F8-8F4E-6C5DE12D3AD1}">
      <dgm:prSet/>
      <dgm:spPr/>
      <dgm:t>
        <a:bodyPr/>
        <a:lstStyle/>
        <a:p>
          <a:endParaRPr lang="ru-RU"/>
        </a:p>
      </dgm:t>
    </dgm:pt>
    <dgm:pt modelId="{CCF3B788-8788-4F5D-B5D1-40508D76FF6A}">
      <dgm:prSet phldrT="[Текст]"/>
      <dgm:spPr/>
      <dgm:t>
        <a:bodyPr/>
        <a:lstStyle/>
        <a:p>
          <a:r>
            <a:rPr lang="ru-RU" dirty="0" smtClean="0"/>
            <a:t>достаточный уровень</a:t>
          </a:r>
          <a:endParaRPr lang="ru-RU" dirty="0"/>
        </a:p>
      </dgm:t>
    </dgm:pt>
    <dgm:pt modelId="{87C2B346-B659-4F1F-968A-AF5F5FE5F184}" type="parTrans" cxnId="{6E114DD2-AD24-4346-AAA3-15213B54BFC4}">
      <dgm:prSet/>
      <dgm:spPr/>
      <dgm:t>
        <a:bodyPr/>
        <a:lstStyle/>
        <a:p>
          <a:endParaRPr lang="ru-RU"/>
        </a:p>
      </dgm:t>
    </dgm:pt>
    <dgm:pt modelId="{5C8B958A-82E6-49DF-BB4E-A453B3AD8192}" type="sibTrans" cxnId="{6E114DD2-AD24-4346-AAA3-15213B54BFC4}">
      <dgm:prSet/>
      <dgm:spPr/>
      <dgm:t>
        <a:bodyPr/>
        <a:lstStyle/>
        <a:p>
          <a:endParaRPr lang="ru-RU"/>
        </a:p>
      </dgm:t>
    </dgm:pt>
    <dgm:pt modelId="{BC07E4E1-0ED0-4CEA-A233-A918ADE4BCC7}">
      <dgm:prSet phldrT="[Текст]"/>
      <dgm:spPr/>
      <dgm:t>
        <a:bodyPr/>
        <a:lstStyle/>
        <a:p>
          <a:r>
            <a:rPr lang="ru-RU" dirty="0" smtClean="0"/>
            <a:t>высокий уровень</a:t>
          </a:r>
          <a:endParaRPr lang="ru-RU" dirty="0"/>
        </a:p>
      </dgm:t>
    </dgm:pt>
    <dgm:pt modelId="{A80100F8-850D-46A8-9A14-C32A318FA938}" type="parTrans" cxnId="{AC433FE7-9050-496F-93CF-F5A066AFA904}">
      <dgm:prSet/>
      <dgm:spPr/>
      <dgm:t>
        <a:bodyPr/>
        <a:lstStyle/>
        <a:p>
          <a:endParaRPr lang="ru-RU"/>
        </a:p>
      </dgm:t>
    </dgm:pt>
    <dgm:pt modelId="{6301EC99-F833-40E8-A921-9846F0CDF5D4}" type="sibTrans" cxnId="{AC433FE7-9050-496F-93CF-F5A066AFA904}">
      <dgm:prSet/>
      <dgm:spPr/>
      <dgm:t>
        <a:bodyPr/>
        <a:lstStyle/>
        <a:p>
          <a:endParaRPr lang="ru-RU"/>
        </a:p>
      </dgm:t>
    </dgm:pt>
    <dgm:pt modelId="{154445A3-CAEA-4870-9089-5B204ACD5A79}">
      <dgm:prSet phldrT="[Текст]"/>
      <dgm:spPr/>
      <dgm:t>
        <a:bodyPr/>
        <a:lstStyle/>
        <a:p>
          <a:endParaRPr lang="ru-RU" dirty="0"/>
        </a:p>
      </dgm:t>
    </dgm:pt>
    <dgm:pt modelId="{A8E545B9-C523-4CEF-8109-941434989168}" type="parTrans" cxnId="{CEC52959-E77D-41E2-A210-A77A75A60459}">
      <dgm:prSet/>
      <dgm:spPr/>
    </dgm:pt>
    <dgm:pt modelId="{150FD97F-3F8F-4DB4-B082-843AD46786DB}" type="sibTrans" cxnId="{CEC52959-E77D-41E2-A210-A77A75A60459}">
      <dgm:prSet/>
      <dgm:spPr/>
    </dgm:pt>
    <dgm:pt modelId="{CAC5E79E-23BA-4396-AA27-F979EE3651BA}" type="pres">
      <dgm:prSet presAssocID="{4CB07F7E-612A-4BF8-AD25-8EC6250023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877737-6264-4BA1-8BAF-6E4834ABF3FC}" type="pres">
      <dgm:prSet presAssocID="{3D37F8DA-5C3A-4498-961E-129F0308C6C0}" presName="linNode" presStyleCnt="0"/>
      <dgm:spPr/>
    </dgm:pt>
    <dgm:pt modelId="{11A37F8F-2C37-49BE-8014-1B4F7606CD0C}" type="pres">
      <dgm:prSet presAssocID="{3D37F8DA-5C3A-4498-961E-129F0308C6C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FD733-040D-4211-AC99-AF4DCF2172A6}" type="pres">
      <dgm:prSet presAssocID="{3D37F8DA-5C3A-4498-961E-129F0308C6C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A76D1-5289-4645-B9FE-A3787D09CB3A}" type="pres">
      <dgm:prSet presAssocID="{DAA39AB9-95E7-4BD8-A54B-EBF373B6B292}" presName="spacing" presStyleCnt="0"/>
      <dgm:spPr/>
    </dgm:pt>
    <dgm:pt modelId="{5E435557-F8BE-4A00-AB4C-EDF7D8F7C700}" type="pres">
      <dgm:prSet presAssocID="{EF118424-B517-4A87-A5D7-B50166866C50}" presName="linNode" presStyleCnt="0"/>
      <dgm:spPr/>
    </dgm:pt>
    <dgm:pt modelId="{40C3CC3D-D606-4CE0-9B18-7B9617314AD5}" type="pres">
      <dgm:prSet presAssocID="{EF118424-B517-4A87-A5D7-B50166866C5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710B0-AB35-4C46-8913-33B50A8A810B}" type="pres">
      <dgm:prSet presAssocID="{EF118424-B517-4A87-A5D7-B50166866C5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0BF519-9252-450A-BB1F-508244EE4D87}" type="presOf" srcId="{B22C61C3-FF1A-4BF7-A78B-51D45828D0D1}" destId="{003710B0-AB35-4C46-8913-33B50A8A810B}" srcOrd="0" destOrd="0" presId="urn:microsoft.com/office/officeart/2005/8/layout/vList6"/>
    <dgm:cxn modelId="{3AA8E942-43F4-4033-97DE-021FFAEA8C6B}" srcId="{3D37F8DA-5C3A-4498-961E-129F0308C6C0}" destId="{2CC84F42-189D-4FEF-90D3-B17E556A32AD}" srcOrd="1" destOrd="0" parTransId="{E4930A78-9392-4E07-AFAE-1369D79B99F7}" sibTransId="{8932D5DB-CBF8-4DF8-9010-F6A4B5727D3D}"/>
    <dgm:cxn modelId="{CEC52959-E77D-41E2-A210-A77A75A60459}" srcId="{3D37F8DA-5C3A-4498-961E-129F0308C6C0}" destId="{154445A3-CAEA-4870-9089-5B204ACD5A79}" srcOrd="0" destOrd="0" parTransId="{A8E545B9-C523-4CEF-8109-941434989168}" sibTransId="{150FD97F-3F8F-4DB4-B082-843AD46786DB}"/>
    <dgm:cxn modelId="{CF858820-EDD8-4122-AAA1-7CAE858CD1E5}" type="presOf" srcId="{4CB07F7E-612A-4BF8-AD25-8EC625002341}" destId="{CAC5E79E-23BA-4396-AA27-F979EE3651BA}" srcOrd="0" destOrd="0" presId="urn:microsoft.com/office/officeart/2005/8/layout/vList6"/>
    <dgm:cxn modelId="{B3917C77-F602-4CBA-B23D-9958BBABC499}" type="presOf" srcId="{BC07E4E1-0ED0-4CEA-A233-A918ADE4BCC7}" destId="{003710B0-AB35-4C46-8913-33B50A8A810B}" srcOrd="0" destOrd="2" presId="urn:microsoft.com/office/officeart/2005/8/layout/vList6"/>
    <dgm:cxn modelId="{90EC8387-F89C-4822-B689-F75F3EF57611}" type="presOf" srcId="{CCF3B788-8788-4F5D-B5D1-40508D76FF6A}" destId="{003710B0-AB35-4C46-8913-33B50A8A810B}" srcOrd="0" destOrd="1" presId="urn:microsoft.com/office/officeart/2005/8/layout/vList6"/>
    <dgm:cxn modelId="{6053D9E4-1118-4D15-AC54-5C4265855F4F}" srcId="{4CB07F7E-612A-4BF8-AD25-8EC625002341}" destId="{EF118424-B517-4A87-A5D7-B50166866C50}" srcOrd="1" destOrd="0" parTransId="{D992E991-6179-4120-9410-60F8F2DF43AF}" sibTransId="{62131E2C-EC70-4DCF-BB60-4E2CB4B41F08}"/>
    <dgm:cxn modelId="{CCCAA54D-C990-4585-BA69-611375328234}" srcId="{4CB07F7E-612A-4BF8-AD25-8EC625002341}" destId="{3D37F8DA-5C3A-4498-961E-129F0308C6C0}" srcOrd="0" destOrd="0" parTransId="{8816DDE9-DC31-438A-98F8-F74755BC85FD}" sibTransId="{DAA39AB9-95E7-4BD8-A54B-EBF373B6B292}"/>
    <dgm:cxn modelId="{0044788D-9D16-4D20-A968-4C52A298E5E0}" type="presOf" srcId="{EF118424-B517-4A87-A5D7-B50166866C50}" destId="{40C3CC3D-D606-4CE0-9B18-7B9617314AD5}" srcOrd="0" destOrd="0" presId="urn:microsoft.com/office/officeart/2005/8/layout/vList6"/>
    <dgm:cxn modelId="{AC433FE7-9050-496F-93CF-F5A066AFA904}" srcId="{EF118424-B517-4A87-A5D7-B50166866C50}" destId="{BC07E4E1-0ED0-4CEA-A233-A918ADE4BCC7}" srcOrd="2" destOrd="0" parTransId="{A80100F8-850D-46A8-9A14-C32A318FA938}" sibTransId="{6301EC99-F833-40E8-A921-9846F0CDF5D4}"/>
    <dgm:cxn modelId="{83B28441-86DE-49FD-A5EA-3032F3D0E2F9}" type="presOf" srcId="{3D37F8DA-5C3A-4498-961E-129F0308C6C0}" destId="{11A37F8F-2C37-49BE-8014-1B4F7606CD0C}" srcOrd="0" destOrd="0" presId="urn:microsoft.com/office/officeart/2005/8/layout/vList6"/>
    <dgm:cxn modelId="{4C537F4C-D579-4D19-9898-9CE9E73F067C}" type="presOf" srcId="{2CC84F42-189D-4FEF-90D3-B17E556A32AD}" destId="{C53FD733-040D-4211-AC99-AF4DCF2172A6}" srcOrd="0" destOrd="1" presId="urn:microsoft.com/office/officeart/2005/8/layout/vList6"/>
    <dgm:cxn modelId="{CE20CB6D-5330-4606-B4B0-A9DC7DA7C305}" type="presOf" srcId="{154445A3-CAEA-4870-9089-5B204ACD5A79}" destId="{C53FD733-040D-4211-AC99-AF4DCF2172A6}" srcOrd="0" destOrd="0" presId="urn:microsoft.com/office/officeart/2005/8/layout/vList6"/>
    <dgm:cxn modelId="{6BE4262B-979A-4867-8081-D709520EB773}" srcId="{3D37F8DA-5C3A-4498-961E-129F0308C6C0}" destId="{9697DCBD-81C3-4377-9461-563D8F4C0449}" srcOrd="2" destOrd="0" parTransId="{6545F134-D74A-4A4F-AA56-126514C17DBC}" sibTransId="{F3B296EB-EA76-4AAF-B9D0-062F606857C5}"/>
    <dgm:cxn modelId="{0BF64931-6A60-49F8-8F4E-6C5DE12D3AD1}" srcId="{EF118424-B517-4A87-A5D7-B50166866C50}" destId="{B22C61C3-FF1A-4BF7-A78B-51D45828D0D1}" srcOrd="0" destOrd="0" parTransId="{7991780B-6E9E-4C07-B44E-2BF46984AD0D}" sibTransId="{3F1B8EE2-6548-4C4F-B82C-9C027174DA3C}"/>
    <dgm:cxn modelId="{E9664989-EB6E-4003-9090-58B746BF58E7}" type="presOf" srcId="{9697DCBD-81C3-4377-9461-563D8F4C0449}" destId="{C53FD733-040D-4211-AC99-AF4DCF2172A6}" srcOrd="0" destOrd="2" presId="urn:microsoft.com/office/officeart/2005/8/layout/vList6"/>
    <dgm:cxn modelId="{6E114DD2-AD24-4346-AAA3-15213B54BFC4}" srcId="{EF118424-B517-4A87-A5D7-B50166866C50}" destId="{CCF3B788-8788-4F5D-B5D1-40508D76FF6A}" srcOrd="1" destOrd="0" parTransId="{87C2B346-B659-4F1F-968A-AF5F5FE5F184}" sibTransId="{5C8B958A-82E6-49DF-BB4E-A453B3AD8192}"/>
    <dgm:cxn modelId="{9990999F-F479-4875-BD34-CB65C07A2A0F}" type="presParOf" srcId="{CAC5E79E-23BA-4396-AA27-F979EE3651BA}" destId="{FC877737-6264-4BA1-8BAF-6E4834ABF3FC}" srcOrd="0" destOrd="0" presId="urn:microsoft.com/office/officeart/2005/8/layout/vList6"/>
    <dgm:cxn modelId="{E7940420-7F84-4E78-8C58-DC64685ED3D1}" type="presParOf" srcId="{FC877737-6264-4BA1-8BAF-6E4834ABF3FC}" destId="{11A37F8F-2C37-49BE-8014-1B4F7606CD0C}" srcOrd="0" destOrd="0" presId="urn:microsoft.com/office/officeart/2005/8/layout/vList6"/>
    <dgm:cxn modelId="{903E352F-C1EC-4A4C-A691-16475A5DF7A0}" type="presParOf" srcId="{FC877737-6264-4BA1-8BAF-6E4834ABF3FC}" destId="{C53FD733-040D-4211-AC99-AF4DCF2172A6}" srcOrd="1" destOrd="0" presId="urn:microsoft.com/office/officeart/2005/8/layout/vList6"/>
    <dgm:cxn modelId="{B06E7DD5-D24E-497D-AA0B-D87420DE3028}" type="presParOf" srcId="{CAC5E79E-23BA-4396-AA27-F979EE3651BA}" destId="{0D0A76D1-5289-4645-B9FE-A3787D09CB3A}" srcOrd="1" destOrd="0" presId="urn:microsoft.com/office/officeart/2005/8/layout/vList6"/>
    <dgm:cxn modelId="{4C4B7B2A-7F99-44FE-856C-E3DFD7A9D558}" type="presParOf" srcId="{CAC5E79E-23BA-4396-AA27-F979EE3651BA}" destId="{5E435557-F8BE-4A00-AB4C-EDF7D8F7C700}" srcOrd="2" destOrd="0" presId="urn:microsoft.com/office/officeart/2005/8/layout/vList6"/>
    <dgm:cxn modelId="{8BB44AE8-E865-449F-8E48-585AC1850D5D}" type="presParOf" srcId="{5E435557-F8BE-4A00-AB4C-EDF7D8F7C700}" destId="{40C3CC3D-D606-4CE0-9B18-7B9617314AD5}" srcOrd="0" destOrd="0" presId="urn:microsoft.com/office/officeart/2005/8/layout/vList6"/>
    <dgm:cxn modelId="{3276266F-E703-4791-BBBC-9E06E50C8523}" type="presParOf" srcId="{5E435557-F8BE-4A00-AB4C-EDF7D8F7C700}" destId="{003710B0-AB35-4C46-8913-33B50A8A810B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41B256-56B0-4E2C-9C8C-4ED0D9C85DE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8A56DB8-4BBA-4E31-86A2-6C4A6D819C6A}">
      <dgm:prSet phldrT="[Текст]"/>
      <dgm:spPr/>
      <dgm:t>
        <a:bodyPr/>
        <a:lstStyle/>
        <a:p>
          <a:r>
            <a:rPr lang="ru-RU" dirty="0" smtClean="0"/>
            <a:t>Инновационные средства оценивания</a:t>
          </a:r>
          <a:endParaRPr lang="ru-RU" dirty="0"/>
        </a:p>
      </dgm:t>
    </dgm:pt>
    <dgm:pt modelId="{FDC1C9D2-F560-4189-88FA-A2DA35482C25}" type="parTrans" cxnId="{2B071A80-05D2-4391-9799-72445D50BC61}">
      <dgm:prSet/>
      <dgm:spPr/>
      <dgm:t>
        <a:bodyPr/>
        <a:lstStyle/>
        <a:p>
          <a:endParaRPr lang="ru-RU"/>
        </a:p>
      </dgm:t>
    </dgm:pt>
    <dgm:pt modelId="{5C7D3360-23A3-48B4-B8E3-1C4AEC850732}" type="sibTrans" cxnId="{2B071A80-05D2-4391-9799-72445D50BC61}">
      <dgm:prSet/>
      <dgm:spPr/>
      <dgm:t>
        <a:bodyPr/>
        <a:lstStyle/>
        <a:p>
          <a:endParaRPr lang="ru-RU"/>
        </a:p>
      </dgm:t>
    </dgm:pt>
    <dgm:pt modelId="{5EE47988-13AC-41E5-9457-7205907B26E7}">
      <dgm:prSet phldrT="[Текст]"/>
      <dgm:spPr/>
      <dgm:t>
        <a:bodyPr/>
        <a:lstStyle/>
        <a:p>
          <a:r>
            <a:rPr lang="ru-RU" dirty="0" smtClean="0"/>
            <a:t>Кейс-измеритель</a:t>
          </a:r>
          <a:endParaRPr lang="ru-RU" dirty="0"/>
        </a:p>
      </dgm:t>
    </dgm:pt>
    <dgm:pt modelId="{E17BE957-1E1F-45FD-ACA4-FB373788E94A}" type="parTrans" cxnId="{4BB25322-8F73-4F2D-9528-ACD43DE4471B}">
      <dgm:prSet/>
      <dgm:spPr/>
      <dgm:t>
        <a:bodyPr/>
        <a:lstStyle/>
        <a:p>
          <a:endParaRPr lang="ru-RU"/>
        </a:p>
      </dgm:t>
    </dgm:pt>
    <dgm:pt modelId="{30756507-B352-4D0E-83A8-96D110358E52}" type="sibTrans" cxnId="{4BB25322-8F73-4F2D-9528-ACD43DE4471B}">
      <dgm:prSet/>
      <dgm:spPr/>
      <dgm:t>
        <a:bodyPr/>
        <a:lstStyle/>
        <a:p>
          <a:endParaRPr lang="ru-RU"/>
        </a:p>
      </dgm:t>
    </dgm:pt>
    <dgm:pt modelId="{BD4FD1CB-B117-49A8-8C44-3C524C3C4807}">
      <dgm:prSet phldrT="[Текст]"/>
      <dgm:spPr/>
      <dgm:t>
        <a:bodyPr/>
        <a:lstStyle/>
        <a:p>
          <a:r>
            <a:rPr lang="ru-RU" dirty="0" smtClean="0"/>
            <a:t>Ситуационное задание</a:t>
          </a:r>
          <a:endParaRPr lang="ru-RU" dirty="0"/>
        </a:p>
      </dgm:t>
    </dgm:pt>
    <dgm:pt modelId="{58104D7D-64F3-4183-A438-0EDF6FA091D4}" type="parTrans" cxnId="{5CC97657-0D54-44B8-9FC0-94B2B0C21328}">
      <dgm:prSet/>
      <dgm:spPr/>
      <dgm:t>
        <a:bodyPr/>
        <a:lstStyle/>
        <a:p>
          <a:endParaRPr lang="ru-RU"/>
        </a:p>
      </dgm:t>
    </dgm:pt>
    <dgm:pt modelId="{E1573298-BEAC-427F-B5FC-B055714C887A}" type="sibTrans" cxnId="{5CC97657-0D54-44B8-9FC0-94B2B0C21328}">
      <dgm:prSet/>
      <dgm:spPr/>
      <dgm:t>
        <a:bodyPr/>
        <a:lstStyle/>
        <a:p>
          <a:endParaRPr lang="ru-RU"/>
        </a:p>
      </dgm:t>
    </dgm:pt>
    <dgm:pt modelId="{F5EA2457-C493-49EB-878B-4F5D897DF68A}">
      <dgm:prSet phldrT="[Текст]"/>
      <dgm:spPr/>
      <dgm:t>
        <a:bodyPr/>
        <a:lstStyle/>
        <a:p>
          <a:r>
            <a:rPr lang="ru-RU" dirty="0" smtClean="0"/>
            <a:t>Контекстные задачи</a:t>
          </a:r>
          <a:endParaRPr lang="ru-RU" dirty="0"/>
        </a:p>
      </dgm:t>
    </dgm:pt>
    <dgm:pt modelId="{0D6BEE42-6743-4287-9C9F-2C32D4B4D9CC}" type="parTrans" cxnId="{D8ACEBE2-095E-4754-9FEF-8DE08EF0EFA8}">
      <dgm:prSet/>
      <dgm:spPr/>
      <dgm:t>
        <a:bodyPr/>
        <a:lstStyle/>
        <a:p>
          <a:endParaRPr lang="ru-RU"/>
        </a:p>
      </dgm:t>
    </dgm:pt>
    <dgm:pt modelId="{0F35DE44-5283-4FF1-A862-BF24D6C7C474}" type="sibTrans" cxnId="{D8ACEBE2-095E-4754-9FEF-8DE08EF0EFA8}">
      <dgm:prSet/>
      <dgm:spPr/>
      <dgm:t>
        <a:bodyPr/>
        <a:lstStyle/>
        <a:p>
          <a:endParaRPr lang="ru-RU"/>
        </a:p>
      </dgm:t>
    </dgm:pt>
    <dgm:pt modelId="{D2E8806D-378A-4404-B6BD-516326BADACF}" type="pres">
      <dgm:prSet presAssocID="{5F41B256-56B0-4E2C-9C8C-4ED0D9C85D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CC40E-1D9B-4A37-9F25-00E55EBCF0CE}" type="pres">
      <dgm:prSet presAssocID="{28A56DB8-4BBA-4E31-86A2-6C4A6D819C6A}" presName="centerShape" presStyleLbl="node0" presStyleIdx="0" presStyleCnt="1"/>
      <dgm:spPr/>
      <dgm:t>
        <a:bodyPr/>
        <a:lstStyle/>
        <a:p>
          <a:endParaRPr lang="ru-RU"/>
        </a:p>
      </dgm:t>
    </dgm:pt>
    <dgm:pt modelId="{69AE8F43-B7FF-46A4-8670-E60B73C0D68B}" type="pres">
      <dgm:prSet presAssocID="{E17BE957-1E1F-45FD-ACA4-FB373788E94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AC62418-EEE0-4DCA-B988-A453CFF72EBE}" type="pres">
      <dgm:prSet presAssocID="{5EE47988-13AC-41E5-9457-7205907B26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E3743-1E53-4010-B032-5D07434DD872}" type="pres">
      <dgm:prSet presAssocID="{58104D7D-64F3-4183-A438-0EDF6FA091D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850113D-EB2E-4EDD-A7C3-E5660FAE34A6}" type="pres">
      <dgm:prSet presAssocID="{BD4FD1CB-B117-49A8-8C44-3C524C3C480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D7361-2922-4009-B7B3-E5E5FC903F0F}" type="pres">
      <dgm:prSet presAssocID="{0D6BEE42-6743-4287-9C9F-2C32D4B4D9C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F67FFB0E-8BD1-46E7-AAAE-591648904599}" type="pres">
      <dgm:prSet presAssocID="{F5EA2457-C493-49EB-878B-4F5D897DF6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B15AE-352E-4929-B3DE-B65ED59CA70B}" type="presOf" srcId="{0D6BEE42-6743-4287-9C9F-2C32D4B4D9CC}" destId="{8C6D7361-2922-4009-B7B3-E5E5FC903F0F}" srcOrd="0" destOrd="0" presId="urn:microsoft.com/office/officeart/2005/8/layout/radial4"/>
    <dgm:cxn modelId="{4BB25322-8F73-4F2D-9528-ACD43DE4471B}" srcId="{28A56DB8-4BBA-4E31-86A2-6C4A6D819C6A}" destId="{5EE47988-13AC-41E5-9457-7205907B26E7}" srcOrd="0" destOrd="0" parTransId="{E17BE957-1E1F-45FD-ACA4-FB373788E94A}" sibTransId="{30756507-B352-4D0E-83A8-96D110358E52}"/>
    <dgm:cxn modelId="{B43C513E-3E86-4449-A883-EA3C510FA0E6}" type="presOf" srcId="{F5EA2457-C493-49EB-878B-4F5D897DF68A}" destId="{F67FFB0E-8BD1-46E7-AAAE-591648904599}" srcOrd="0" destOrd="0" presId="urn:microsoft.com/office/officeart/2005/8/layout/radial4"/>
    <dgm:cxn modelId="{03A328DB-9CBD-43D8-8B27-6B371071CC6A}" type="presOf" srcId="{5EE47988-13AC-41E5-9457-7205907B26E7}" destId="{9AC62418-EEE0-4DCA-B988-A453CFF72EBE}" srcOrd="0" destOrd="0" presId="urn:microsoft.com/office/officeart/2005/8/layout/radial4"/>
    <dgm:cxn modelId="{A0C51173-8107-417D-AC44-77A55BBE44A4}" type="presOf" srcId="{E17BE957-1E1F-45FD-ACA4-FB373788E94A}" destId="{69AE8F43-B7FF-46A4-8670-E60B73C0D68B}" srcOrd="0" destOrd="0" presId="urn:microsoft.com/office/officeart/2005/8/layout/radial4"/>
    <dgm:cxn modelId="{2B071A80-05D2-4391-9799-72445D50BC61}" srcId="{5F41B256-56B0-4E2C-9C8C-4ED0D9C85DED}" destId="{28A56DB8-4BBA-4E31-86A2-6C4A6D819C6A}" srcOrd="0" destOrd="0" parTransId="{FDC1C9D2-F560-4189-88FA-A2DA35482C25}" sibTransId="{5C7D3360-23A3-48B4-B8E3-1C4AEC850732}"/>
    <dgm:cxn modelId="{3E032E05-AB84-402A-A1F2-A7751404BA90}" type="presOf" srcId="{5F41B256-56B0-4E2C-9C8C-4ED0D9C85DED}" destId="{D2E8806D-378A-4404-B6BD-516326BADACF}" srcOrd="0" destOrd="0" presId="urn:microsoft.com/office/officeart/2005/8/layout/radial4"/>
    <dgm:cxn modelId="{29DE80F2-1147-4F6C-881E-95FE8BD5E0E9}" type="presOf" srcId="{28A56DB8-4BBA-4E31-86A2-6C4A6D819C6A}" destId="{9F6CC40E-1D9B-4A37-9F25-00E55EBCF0CE}" srcOrd="0" destOrd="0" presId="urn:microsoft.com/office/officeart/2005/8/layout/radial4"/>
    <dgm:cxn modelId="{D8ACEBE2-095E-4754-9FEF-8DE08EF0EFA8}" srcId="{28A56DB8-4BBA-4E31-86A2-6C4A6D819C6A}" destId="{F5EA2457-C493-49EB-878B-4F5D897DF68A}" srcOrd="2" destOrd="0" parTransId="{0D6BEE42-6743-4287-9C9F-2C32D4B4D9CC}" sibTransId="{0F35DE44-5283-4FF1-A862-BF24D6C7C474}"/>
    <dgm:cxn modelId="{F1643136-E63F-4C8B-B1BF-5735A079B948}" type="presOf" srcId="{58104D7D-64F3-4183-A438-0EDF6FA091D4}" destId="{CCBE3743-1E53-4010-B032-5D07434DD872}" srcOrd="0" destOrd="0" presId="urn:microsoft.com/office/officeart/2005/8/layout/radial4"/>
    <dgm:cxn modelId="{C21E0F37-96AE-4FA6-9054-08883BCD4D6D}" type="presOf" srcId="{BD4FD1CB-B117-49A8-8C44-3C524C3C4807}" destId="{1850113D-EB2E-4EDD-A7C3-E5660FAE34A6}" srcOrd="0" destOrd="0" presId="urn:microsoft.com/office/officeart/2005/8/layout/radial4"/>
    <dgm:cxn modelId="{5CC97657-0D54-44B8-9FC0-94B2B0C21328}" srcId="{28A56DB8-4BBA-4E31-86A2-6C4A6D819C6A}" destId="{BD4FD1CB-B117-49A8-8C44-3C524C3C4807}" srcOrd="1" destOrd="0" parTransId="{58104D7D-64F3-4183-A438-0EDF6FA091D4}" sibTransId="{E1573298-BEAC-427F-B5FC-B055714C887A}"/>
    <dgm:cxn modelId="{B88FB6A5-E9A5-4DDD-9E79-F2DD070CDF9B}" type="presParOf" srcId="{D2E8806D-378A-4404-B6BD-516326BADACF}" destId="{9F6CC40E-1D9B-4A37-9F25-00E55EBCF0CE}" srcOrd="0" destOrd="0" presId="urn:microsoft.com/office/officeart/2005/8/layout/radial4"/>
    <dgm:cxn modelId="{84288126-25EE-4F94-AFFA-5CEBCC99B150}" type="presParOf" srcId="{D2E8806D-378A-4404-B6BD-516326BADACF}" destId="{69AE8F43-B7FF-46A4-8670-E60B73C0D68B}" srcOrd="1" destOrd="0" presId="urn:microsoft.com/office/officeart/2005/8/layout/radial4"/>
    <dgm:cxn modelId="{AC7CCA8B-E005-45D3-94A8-2F42978CF24B}" type="presParOf" srcId="{D2E8806D-378A-4404-B6BD-516326BADACF}" destId="{9AC62418-EEE0-4DCA-B988-A453CFF72EBE}" srcOrd="2" destOrd="0" presId="urn:microsoft.com/office/officeart/2005/8/layout/radial4"/>
    <dgm:cxn modelId="{4069CF6D-1BB7-4ADA-B065-27F121589660}" type="presParOf" srcId="{D2E8806D-378A-4404-B6BD-516326BADACF}" destId="{CCBE3743-1E53-4010-B032-5D07434DD872}" srcOrd="3" destOrd="0" presId="urn:microsoft.com/office/officeart/2005/8/layout/radial4"/>
    <dgm:cxn modelId="{49C84276-E035-4EA4-87B6-2FF3E3B7BFC4}" type="presParOf" srcId="{D2E8806D-378A-4404-B6BD-516326BADACF}" destId="{1850113D-EB2E-4EDD-A7C3-E5660FAE34A6}" srcOrd="4" destOrd="0" presId="urn:microsoft.com/office/officeart/2005/8/layout/radial4"/>
    <dgm:cxn modelId="{4FBEC033-3187-4909-9A57-F53E094FA061}" type="presParOf" srcId="{D2E8806D-378A-4404-B6BD-516326BADACF}" destId="{8C6D7361-2922-4009-B7B3-E5E5FC903F0F}" srcOrd="5" destOrd="0" presId="urn:microsoft.com/office/officeart/2005/8/layout/radial4"/>
    <dgm:cxn modelId="{49454F8A-8056-4BC5-A1C2-690E57371B85}" type="presParOf" srcId="{D2E8806D-378A-4404-B6BD-516326BADACF}" destId="{F67FFB0E-8BD1-46E7-AAAE-591648904599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01056" cy="300833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РАЗРАБОТКА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ИНСТРУМЕНТАРИЯ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ДОСТИЖЕНИЯ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РЕЗУЛЬТАТОВ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РАЗВИТИЯ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ЛИЧНОСТНЫХ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КАЧЕСТВ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УЧАЩИХСЯ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 УРОКАХ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ХИМИИ</a:t>
            </a:r>
            <a:endParaRPr lang="ru-RU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00198"/>
          </a:xfrm>
        </p:spPr>
        <p:txBody>
          <a:bodyPr/>
          <a:lstStyle/>
          <a:p>
            <a:r>
              <a:rPr lang="ru-RU" b="1" dirty="0" smtClean="0"/>
              <a:t>Абрамкина Л.М.</a:t>
            </a:r>
            <a:r>
              <a:rPr lang="ru-RU" dirty="0" smtClean="0"/>
              <a:t>, учитель химии ГБОУ гимназии № 1522 г. Москва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Инструментарий оценивания личностных результатов учащихся </a:t>
            </a:r>
            <a:endParaRPr lang="ru-RU" sz="3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технологическая матрица, представляющую систему способов действия, достижение которых подлежит диагностике в рамках данной предметной дисциплины; </a:t>
            </a:r>
          </a:p>
          <a:p>
            <a:pPr lvl="0"/>
            <a:r>
              <a:rPr lang="ru-RU" dirty="0" smtClean="0"/>
              <a:t>банк задач, обеспечивающий возможность создания эквивалентных вариантов заданий;</a:t>
            </a:r>
          </a:p>
          <a:p>
            <a:r>
              <a:rPr lang="ru-RU" dirty="0" smtClean="0"/>
              <a:t>ключ и форму для обработки результатов диагностики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ПРОЦЕСС СОЗДАНИЯ И ОТБОРА ОЦЕНОЧНЫХ СРЕДСТВ</a:t>
            </a: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500188"/>
          <a:ext cx="8715434" cy="535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562"/>
                <a:gridCol w="1225616"/>
                <a:gridCol w="1566066"/>
                <a:gridCol w="1157526"/>
                <a:gridCol w="2042664"/>
              </a:tblGrid>
              <a:tr h="4156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Критерий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Инструментарий и формы диагностики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156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уровень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7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к переходу к самообразованию на основе учебно-познавательной мотивации, готовность к выбору направления профильного образования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Мотивированность на  учебную деятельность</a:t>
                      </a:r>
                      <a:endParaRPr lang="ru-RU" sz="13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599"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 smtClean="0"/>
                        <a:t>Оценка деятельности и ее коррекция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599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полученного результата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655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собственного продвижения (рефлексия)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711">
                <a:tc>
                  <a:txBody>
                    <a:bodyPr/>
                    <a:lstStyle/>
                    <a:p>
                      <a:pPr algn="l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Готовность к осознанному выбору и построению дальнейшей индивидуальной траектории образования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6599">
                <a:tc>
                  <a:txBody>
                    <a:bodyPr/>
                    <a:lstStyle/>
                    <a:p>
                      <a:pPr algn="l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Опыт участия в социально значимой деятельности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ГОТОВНОСТЬ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К  ПЕРЕХОДУ  К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САМООБРАЗОВАНИЮ НА ОСНОВЕ УЧЕБНО-ПОЗНАВАТЕЛЬНОЙ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МОТИВАЦИИ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ГОТОВНОСТЬ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К  ВЫБОРУ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НАПРАВЛЕНИЯ </a:t>
            </a:r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ПРОФИЛЬНОГО  ОБРАЗОВАНИЯ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7869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1 уровень:</a:t>
            </a:r>
          </a:p>
          <a:p>
            <a:pPr lvl="0"/>
            <a:r>
              <a:rPr lang="ru-RU" sz="3900" dirty="0" smtClean="0">
                <a:solidFill>
                  <a:schemeClr val="dk1"/>
                </a:solidFill>
              </a:rPr>
              <a:t>не выполняет большую часть домашних заданий;</a:t>
            </a:r>
          </a:p>
          <a:p>
            <a:pPr lvl="0"/>
            <a:r>
              <a:rPr lang="ru-RU" sz="3900" dirty="0" smtClean="0">
                <a:solidFill>
                  <a:schemeClr val="dk1"/>
                </a:solidFill>
              </a:rPr>
              <a:t>пропускает уроки без уважительной причины или часто опаздывает;</a:t>
            </a:r>
          </a:p>
          <a:p>
            <a:pPr lvl="0"/>
            <a:r>
              <a:rPr lang="ru-RU" sz="3900" dirty="0" smtClean="0">
                <a:solidFill>
                  <a:schemeClr val="dk1"/>
                </a:solidFill>
              </a:rPr>
              <a:t>нарушает дисциплину на уроке;</a:t>
            </a:r>
          </a:p>
          <a:p>
            <a:pPr lvl="0"/>
            <a:r>
              <a:rPr lang="ru-RU" sz="3900" dirty="0" smtClean="0">
                <a:solidFill>
                  <a:schemeClr val="dk1"/>
                </a:solidFill>
              </a:rPr>
              <a:t>списывает у своих товарищей или пользуется шпаргалкой;</a:t>
            </a:r>
          </a:p>
          <a:p>
            <a:pPr lvl="0"/>
            <a:r>
              <a:rPr lang="ru-RU" sz="3900" dirty="0" smtClean="0">
                <a:solidFill>
                  <a:schemeClr val="dk1"/>
                </a:solidFill>
              </a:rPr>
              <a:t>старается хитрить, отвечать по подсказке;</a:t>
            </a:r>
          </a:p>
          <a:p>
            <a:r>
              <a:rPr lang="ru-RU" sz="3900" dirty="0" smtClean="0">
                <a:solidFill>
                  <a:schemeClr val="dk1"/>
                </a:solidFill>
              </a:rPr>
              <a:t>отметка не играет мотивационной роли для учащегося.</a:t>
            </a:r>
            <a:endParaRPr lang="ru-RU" sz="39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МОТИВИРОВАННОСТЬ НА  УЧЕБНУЮ ДЕЯТЕЛЬНОСТЬ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2 уровень: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выполняет большую часть домашних заданий;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старается не пропускать уроки без уважительной причины и не опаздывать;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 не нарушает дисциплину на уроке;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самостоятельно выполняет задания на уроке;</a:t>
            </a:r>
          </a:p>
          <a:p>
            <a:r>
              <a:rPr lang="ru-RU" dirty="0" smtClean="0">
                <a:solidFill>
                  <a:schemeClr val="dk1"/>
                </a:solidFill>
              </a:rPr>
              <a:t>отметка для учащегося является показателем признания учителем его стараний.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МОТИВИРОВАННОСТЬ НА  УЧЕБНУЮ ДЕЯТЕЛЬНОСТЬ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3 уровень: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выполняет все домашние задания;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без уважительной причины не пропускает уроки и не опаздывает;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не нарушает дисциплину на уроке;</a:t>
            </a:r>
          </a:p>
          <a:p>
            <a:pPr lvl="0"/>
            <a:r>
              <a:rPr lang="ru-RU" dirty="0" smtClean="0">
                <a:solidFill>
                  <a:schemeClr val="dk1"/>
                </a:solidFill>
              </a:rPr>
              <a:t>самостоятельно выполняет задания на уроке и способен проконсультировать одноклассников;</a:t>
            </a:r>
          </a:p>
          <a:p>
            <a:r>
              <a:rPr lang="ru-RU" dirty="0" smtClean="0">
                <a:solidFill>
                  <a:schemeClr val="dk1"/>
                </a:solidFill>
              </a:rPr>
              <a:t>отметка для учащегося является показателем его знаний.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МОТИВИРОВАННОСТЬ НА  УЧЕБНУЮ ДЕЯТЕЛЬНОСТЬ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300" b="1" dirty="0" smtClean="0"/>
              <a:t>Инструментарий и формы диагностики</a:t>
            </a:r>
          </a:p>
          <a:p>
            <a:r>
              <a:rPr lang="ru-RU" sz="4300" dirty="0" smtClean="0">
                <a:solidFill>
                  <a:schemeClr val="dk1"/>
                </a:solidFill>
              </a:rPr>
              <a:t>Наблюдение, анкетирование</a:t>
            </a:r>
          </a:p>
          <a:p>
            <a:r>
              <a:rPr lang="ru-RU" sz="4300" dirty="0" smtClean="0">
                <a:solidFill>
                  <a:schemeClr val="dk1"/>
                </a:solidFill>
              </a:rPr>
              <a:t>Методики:</a:t>
            </a:r>
          </a:p>
          <a:p>
            <a:pPr lvl="0"/>
            <a:r>
              <a:rPr lang="ru-RU" sz="4300" dirty="0" smtClean="0">
                <a:solidFill>
                  <a:schemeClr val="dk1"/>
                </a:solidFill>
              </a:rPr>
              <a:t>Познавательная потребность В.С. Юркевича</a:t>
            </a:r>
          </a:p>
          <a:p>
            <a:pPr lvl="0"/>
            <a:r>
              <a:rPr lang="ru-RU" sz="4300" dirty="0" smtClean="0">
                <a:solidFill>
                  <a:schemeClr val="dk1"/>
                </a:solidFill>
              </a:rPr>
              <a:t>Изучение отношения к учению и к учебным предметам (Г.Н. Казанцева)</a:t>
            </a:r>
          </a:p>
          <a:p>
            <a:pPr lvl="0"/>
            <a:r>
              <a:rPr lang="ru-RU" sz="4300" dirty="0" smtClean="0">
                <a:solidFill>
                  <a:schemeClr val="dk1"/>
                </a:solidFill>
              </a:rPr>
              <a:t>«Тройные сравнения» для изучения мотивов учения Л.М. Фридмана</a:t>
            </a:r>
          </a:p>
          <a:p>
            <a:pPr lvl="0"/>
            <a:r>
              <a:rPr lang="ru-RU" sz="4300" dirty="0" smtClean="0">
                <a:solidFill>
                  <a:schemeClr val="dk1"/>
                </a:solidFill>
              </a:rPr>
              <a:t>Незаконченное решение Л.М. Фридмана</a:t>
            </a:r>
          </a:p>
          <a:p>
            <a:pPr lvl="0"/>
            <a:r>
              <a:rPr lang="ru-RU" sz="4300" dirty="0" smtClean="0">
                <a:solidFill>
                  <a:schemeClr val="dk1"/>
                </a:solidFill>
              </a:rPr>
              <a:t>Направленность на приобретение знаний Е.П. Ильина, Н.А. </a:t>
            </a:r>
            <a:r>
              <a:rPr lang="ru-RU" sz="4300" dirty="0" err="1" smtClean="0">
                <a:solidFill>
                  <a:schemeClr val="dk1"/>
                </a:solidFill>
              </a:rPr>
              <a:t>Курдюковой</a:t>
            </a:r>
            <a:endParaRPr lang="ru-RU" sz="4300" dirty="0" smtClean="0">
              <a:solidFill>
                <a:schemeClr val="dk1"/>
              </a:solidFill>
            </a:endParaRPr>
          </a:p>
          <a:p>
            <a:r>
              <a:rPr lang="ru-RU" sz="4300" dirty="0" smtClean="0">
                <a:solidFill>
                  <a:schemeClr val="dk1"/>
                </a:solidFill>
              </a:rPr>
              <a:t>Направленность на отметку Е.П. Ильина, Н.А. </a:t>
            </a:r>
            <a:r>
              <a:rPr lang="ru-RU" sz="4300" dirty="0" err="1" smtClean="0">
                <a:solidFill>
                  <a:schemeClr val="dk1"/>
                </a:solidFill>
              </a:rPr>
              <a:t>Курдюковой</a:t>
            </a:r>
            <a:endParaRPr lang="ru-RU" sz="4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МОТИВИРОВАННОСТЬ НА  УЧЕБНУЮ ДЕЯТЕЛЬНОСТЬ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Оценка личностных результатов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р стол 16.1012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 стол 16.1012</Template>
  <TotalTime>28</TotalTime>
  <Words>406</Words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кр стол 16.1012</vt:lpstr>
      <vt:lpstr>РАЗРАБОТКА  ИНСТРУМЕНТАРИЯ ДОСТИЖЕНИЯ  РЕЗУЛЬТАТОВ РАЗВИТИЯ  ЛИЧНОСТНЫХ КАЧЕСТВ  УЧАЩИХСЯ НА УРОКАХ  ХИМИИ</vt:lpstr>
      <vt:lpstr>ПРОЦЕСС СОЗДАНИЯ И ОТБОРА ОЦЕНОЧНЫХ СРЕДСТВ</vt:lpstr>
      <vt:lpstr>ГОТОВНОСТЬ  К  ПЕРЕХОДУ  К САМООБРАЗОВАНИЮ НА ОСНОВЕ УЧЕБНО-ПОЗНАВАТЕЛЬНОЙ  МОТИВАЦИИ, ГОТОВНОСТЬ  К  ВЫБОРУ НАПРАВЛЕНИЯ  ПРОФИЛЬНОГО  ОБРАЗОВАНИЯ</vt:lpstr>
      <vt:lpstr>МОТИВИРОВАННОСТЬ НА  УЧЕБНУЮ ДЕЯТЕЛЬНОСТЬ</vt:lpstr>
      <vt:lpstr>МОТИВИРОВАННОСТЬ НА  УЧЕБНУЮ ДЕЯТЕЛЬНОСТЬ</vt:lpstr>
      <vt:lpstr>МОТИВИРОВАННОСТЬ НА  УЧЕБНУЮ ДЕЯТЕЛЬНОСТЬ</vt:lpstr>
      <vt:lpstr>МОТИВИРОВАННОСТЬ НА  УЧЕБНУЮ ДЕЯТЕЛЬНОСТЬ</vt:lpstr>
      <vt:lpstr>Оценка личностных результатов</vt:lpstr>
      <vt:lpstr>Слайд 9</vt:lpstr>
      <vt:lpstr>Инструментарий оценивания личностных результатов учащихся </vt:lpstr>
    </vt:vector>
  </TitlesOfParts>
  <Company>ГОУ Гимназия 1522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ИНСТРУМЕНТАРИЯ ДОСТИЖЕНИЯ РЕЗУЛЬТАТОВ РАЗВИТИЯ ЛИЧНОСТНЫХ КАЧЕСТВ УЧАЩИХСЯ НА УРОКАХ ХИМИИ</dc:title>
  <dc:creator>Абрамкина Людмила Михайловна</dc:creator>
  <cp:lastModifiedBy>Абрамкина Людмила Михайловна</cp:lastModifiedBy>
  <cp:revision>4</cp:revision>
  <dcterms:created xsi:type="dcterms:W3CDTF">2012-10-16T07:34:04Z</dcterms:created>
  <dcterms:modified xsi:type="dcterms:W3CDTF">2013-08-24T11:34:08Z</dcterms:modified>
</cp:coreProperties>
</file>