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9.xml" ContentType="application/vnd.openxmlformats-officedocument.drawingml.diagramStyle+xml"/>
  <Override PartName="/ppt/diagrams/quickStyle10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44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8" r:id="rId10"/>
    <p:sldId id="264" r:id="rId11"/>
    <p:sldId id="271" r:id="rId12"/>
    <p:sldId id="272" r:id="rId13"/>
    <p:sldId id="274" r:id="rId14"/>
    <p:sldId id="275" r:id="rId15"/>
    <p:sldId id="273" r:id="rId16"/>
    <p:sldId id="276" r:id="rId17"/>
    <p:sldId id="278" r:id="rId18"/>
    <p:sldId id="26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F8F135-824F-47C3-874F-6356098A173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B16839E-2F96-44B2-B0D7-C30C08132787}">
      <dgm:prSet phldrT="[Текст]" custT="1"/>
      <dgm:spPr/>
      <dgm:t>
        <a:bodyPr/>
        <a:lstStyle/>
        <a:p>
          <a:r>
            <a:rPr lang="ru-RU" sz="3200" dirty="0" smtClean="0"/>
            <a:t>Ценностно-смысловые установки и моральные нормы</a:t>
          </a:r>
          <a:endParaRPr lang="ru-RU" sz="3200" dirty="0"/>
        </a:p>
      </dgm:t>
    </dgm:pt>
    <dgm:pt modelId="{860C4E26-4F58-4005-820F-AC7F1EFF5CF0}" type="parTrans" cxnId="{A8D9CEC8-0156-4E5D-A6F2-DC3EA4067FF0}">
      <dgm:prSet/>
      <dgm:spPr/>
      <dgm:t>
        <a:bodyPr/>
        <a:lstStyle/>
        <a:p>
          <a:endParaRPr lang="ru-RU"/>
        </a:p>
      </dgm:t>
    </dgm:pt>
    <dgm:pt modelId="{39C9EE94-8586-42B5-9175-6CB813A9B743}" type="sibTrans" cxnId="{A8D9CEC8-0156-4E5D-A6F2-DC3EA4067FF0}">
      <dgm:prSet/>
      <dgm:spPr/>
      <dgm:t>
        <a:bodyPr/>
        <a:lstStyle/>
        <a:p>
          <a:endParaRPr lang="ru-RU"/>
        </a:p>
      </dgm:t>
    </dgm:pt>
    <dgm:pt modelId="{A27A9F21-BE3C-4B9E-80B1-4B696C7FBF40}">
      <dgm:prSet phldrT="[Текст]" custT="1"/>
      <dgm:spPr/>
      <dgm:t>
        <a:bodyPr/>
        <a:lstStyle/>
        <a:p>
          <a:r>
            <a:rPr lang="ru-RU" sz="3200" dirty="0" smtClean="0"/>
            <a:t>Опыт социальных и межличностных отношений</a:t>
          </a:r>
          <a:endParaRPr lang="ru-RU" sz="3200" dirty="0"/>
        </a:p>
      </dgm:t>
    </dgm:pt>
    <dgm:pt modelId="{8EB56B3B-4BFA-4D3C-821C-1CEAFF8F7621}" type="parTrans" cxnId="{E7957DF7-D53E-4388-943D-00B589A4B48B}">
      <dgm:prSet/>
      <dgm:spPr/>
      <dgm:t>
        <a:bodyPr/>
        <a:lstStyle/>
        <a:p>
          <a:endParaRPr lang="ru-RU"/>
        </a:p>
      </dgm:t>
    </dgm:pt>
    <dgm:pt modelId="{79148EE7-2596-44B7-8655-AD6E14FB5F9C}" type="sibTrans" cxnId="{E7957DF7-D53E-4388-943D-00B589A4B48B}">
      <dgm:prSet/>
      <dgm:spPr/>
      <dgm:t>
        <a:bodyPr/>
        <a:lstStyle/>
        <a:p>
          <a:endParaRPr lang="ru-RU"/>
        </a:p>
      </dgm:t>
    </dgm:pt>
    <dgm:pt modelId="{7C6DBFBE-CE3C-4A66-8AC1-11827FC098E5}">
      <dgm:prSet phldrT="[Текст]" custT="1"/>
      <dgm:spPr/>
      <dgm:t>
        <a:bodyPr/>
        <a:lstStyle/>
        <a:p>
          <a:r>
            <a:rPr lang="ru-RU" sz="3200" dirty="0" smtClean="0"/>
            <a:t>Правосознание </a:t>
          </a:r>
          <a:endParaRPr lang="ru-RU" sz="3200" dirty="0"/>
        </a:p>
      </dgm:t>
    </dgm:pt>
    <dgm:pt modelId="{BFEBD266-B1BA-4753-93C4-EF9CC48F4300}" type="parTrans" cxnId="{CD9840B5-996E-4758-9926-A60FFE07AC79}">
      <dgm:prSet/>
      <dgm:spPr/>
      <dgm:t>
        <a:bodyPr/>
        <a:lstStyle/>
        <a:p>
          <a:endParaRPr lang="ru-RU"/>
        </a:p>
      </dgm:t>
    </dgm:pt>
    <dgm:pt modelId="{7D861018-D111-4056-BE7C-2D033E681455}" type="sibTrans" cxnId="{CD9840B5-996E-4758-9926-A60FFE07AC79}">
      <dgm:prSet/>
      <dgm:spPr/>
      <dgm:t>
        <a:bodyPr/>
        <a:lstStyle/>
        <a:p>
          <a:endParaRPr lang="ru-RU"/>
        </a:p>
      </dgm:t>
    </dgm:pt>
    <dgm:pt modelId="{920B6C69-04F8-4F11-901A-8F49A67589E6}" type="pres">
      <dgm:prSet presAssocID="{86F8F135-824F-47C3-874F-6356098A173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1A1DA9-E808-4717-94DC-632C9DBEB745}" type="pres">
      <dgm:prSet presAssocID="{EB16839E-2F96-44B2-B0D7-C30C08132787}" presName="parentLin" presStyleCnt="0"/>
      <dgm:spPr/>
    </dgm:pt>
    <dgm:pt modelId="{9DD1F00E-CA5D-4DB1-8104-5B2153964A07}" type="pres">
      <dgm:prSet presAssocID="{EB16839E-2F96-44B2-B0D7-C30C0813278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9347BE1-B28A-4EDE-8060-717EA73F57CE}" type="pres">
      <dgm:prSet presAssocID="{EB16839E-2F96-44B2-B0D7-C30C08132787}" presName="parentText" presStyleLbl="node1" presStyleIdx="0" presStyleCnt="3" custScaleX="1401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485F06-B21C-41B3-9722-7F207EBCDF43}" type="pres">
      <dgm:prSet presAssocID="{EB16839E-2F96-44B2-B0D7-C30C08132787}" presName="negativeSpace" presStyleCnt="0"/>
      <dgm:spPr/>
    </dgm:pt>
    <dgm:pt modelId="{4A5E4525-C710-412F-B83B-3F019127742B}" type="pres">
      <dgm:prSet presAssocID="{EB16839E-2F96-44B2-B0D7-C30C08132787}" presName="childText" presStyleLbl="conFgAcc1" presStyleIdx="0" presStyleCnt="3">
        <dgm:presLayoutVars>
          <dgm:bulletEnabled val="1"/>
        </dgm:presLayoutVars>
      </dgm:prSet>
      <dgm:spPr/>
    </dgm:pt>
    <dgm:pt modelId="{4C2B1A1C-A515-4099-A048-7EEB962817DF}" type="pres">
      <dgm:prSet presAssocID="{39C9EE94-8586-42B5-9175-6CB813A9B743}" presName="spaceBetweenRectangles" presStyleCnt="0"/>
      <dgm:spPr/>
    </dgm:pt>
    <dgm:pt modelId="{DB3A893C-5800-4F52-B317-94958FFCD1CC}" type="pres">
      <dgm:prSet presAssocID="{A27A9F21-BE3C-4B9E-80B1-4B696C7FBF40}" presName="parentLin" presStyleCnt="0"/>
      <dgm:spPr/>
    </dgm:pt>
    <dgm:pt modelId="{BE95C9D0-688B-4280-8D9E-2307676C76FA}" type="pres">
      <dgm:prSet presAssocID="{A27A9F21-BE3C-4B9E-80B1-4B696C7FBF4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44E9ABF-E94C-4548-85B4-3F7B57237E80}" type="pres">
      <dgm:prSet presAssocID="{A27A9F21-BE3C-4B9E-80B1-4B696C7FBF40}" presName="parentText" presStyleLbl="node1" presStyleIdx="1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7F9E27-4CDC-485F-949B-F1A1B037BE3C}" type="pres">
      <dgm:prSet presAssocID="{A27A9F21-BE3C-4B9E-80B1-4B696C7FBF40}" presName="negativeSpace" presStyleCnt="0"/>
      <dgm:spPr/>
    </dgm:pt>
    <dgm:pt modelId="{9C39E626-314F-445C-8780-385569542DC9}" type="pres">
      <dgm:prSet presAssocID="{A27A9F21-BE3C-4B9E-80B1-4B696C7FBF40}" presName="childText" presStyleLbl="conFgAcc1" presStyleIdx="1" presStyleCnt="3">
        <dgm:presLayoutVars>
          <dgm:bulletEnabled val="1"/>
        </dgm:presLayoutVars>
      </dgm:prSet>
      <dgm:spPr/>
    </dgm:pt>
    <dgm:pt modelId="{30E4BE4B-298A-4309-A467-CBDAFE99D281}" type="pres">
      <dgm:prSet presAssocID="{79148EE7-2596-44B7-8655-AD6E14FB5F9C}" presName="spaceBetweenRectangles" presStyleCnt="0"/>
      <dgm:spPr/>
    </dgm:pt>
    <dgm:pt modelId="{FBF8D058-02F6-4C17-8A57-EA0B2422FF67}" type="pres">
      <dgm:prSet presAssocID="{7C6DBFBE-CE3C-4A66-8AC1-11827FC098E5}" presName="parentLin" presStyleCnt="0"/>
      <dgm:spPr/>
    </dgm:pt>
    <dgm:pt modelId="{16179A30-3C7C-4A69-B894-762A19637CB2}" type="pres">
      <dgm:prSet presAssocID="{7C6DBFBE-CE3C-4A66-8AC1-11827FC098E5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22BE41F1-F403-448B-8A39-918F4622FD48}" type="pres">
      <dgm:prSet presAssocID="{7C6DBFBE-CE3C-4A66-8AC1-11827FC098E5}" presName="parentText" presStyleLbl="node1" presStyleIdx="2" presStyleCnt="3" custScaleX="1401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4BA338-6019-4C9A-9561-DC31440F7E51}" type="pres">
      <dgm:prSet presAssocID="{7C6DBFBE-CE3C-4A66-8AC1-11827FC098E5}" presName="negativeSpace" presStyleCnt="0"/>
      <dgm:spPr/>
    </dgm:pt>
    <dgm:pt modelId="{7FBB1EBA-5960-457B-9FBF-4936CA338BA0}" type="pres">
      <dgm:prSet presAssocID="{7C6DBFBE-CE3C-4A66-8AC1-11827FC098E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AAC7BC0-9F0B-448F-BE0E-984E593ED276}" type="presOf" srcId="{7C6DBFBE-CE3C-4A66-8AC1-11827FC098E5}" destId="{22BE41F1-F403-448B-8A39-918F4622FD48}" srcOrd="1" destOrd="0" presId="urn:microsoft.com/office/officeart/2005/8/layout/list1"/>
    <dgm:cxn modelId="{E7957DF7-D53E-4388-943D-00B589A4B48B}" srcId="{86F8F135-824F-47C3-874F-6356098A173D}" destId="{A27A9F21-BE3C-4B9E-80B1-4B696C7FBF40}" srcOrd="1" destOrd="0" parTransId="{8EB56B3B-4BFA-4D3C-821C-1CEAFF8F7621}" sibTransId="{79148EE7-2596-44B7-8655-AD6E14FB5F9C}"/>
    <dgm:cxn modelId="{04B4C049-95F5-42BB-9CFC-3388701C89BE}" type="presOf" srcId="{7C6DBFBE-CE3C-4A66-8AC1-11827FC098E5}" destId="{16179A30-3C7C-4A69-B894-762A19637CB2}" srcOrd="0" destOrd="0" presId="urn:microsoft.com/office/officeart/2005/8/layout/list1"/>
    <dgm:cxn modelId="{7FA5410E-DC17-472F-B110-987E4CBE8CEC}" type="presOf" srcId="{EB16839E-2F96-44B2-B0D7-C30C08132787}" destId="{F9347BE1-B28A-4EDE-8060-717EA73F57CE}" srcOrd="1" destOrd="0" presId="urn:microsoft.com/office/officeart/2005/8/layout/list1"/>
    <dgm:cxn modelId="{01102D23-CD54-4871-8600-01B48BECD86C}" type="presOf" srcId="{86F8F135-824F-47C3-874F-6356098A173D}" destId="{920B6C69-04F8-4F11-901A-8F49A67589E6}" srcOrd="0" destOrd="0" presId="urn:microsoft.com/office/officeart/2005/8/layout/list1"/>
    <dgm:cxn modelId="{E2FAF4F5-1136-4E74-81DF-F5A02B828E31}" type="presOf" srcId="{A27A9F21-BE3C-4B9E-80B1-4B696C7FBF40}" destId="{BE95C9D0-688B-4280-8D9E-2307676C76FA}" srcOrd="0" destOrd="0" presId="urn:microsoft.com/office/officeart/2005/8/layout/list1"/>
    <dgm:cxn modelId="{606895FA-EE9B-4356-AFF6-EB3D766F7D4C}" type="presOf" srcId="{A27A9F21-BE3C-4B9E-80B1-4B696C7FBF40}" destId="{244E9ABF-E94C-4548-85B4-3F7B57237E80}" srcOrd="1" destOrd="0" presId="urn:microsoft.com/office/officeart/2005/8/layout/list1"/>
    <dgm:cxn modelId="{CD9840B5-996E-4758-9926-A60FFE07AC79}" srcId="{86F8F135-824F-47C3-874F-6356098A173D}" destId="{7C6DBFBE-CE3C-4A66-8AC1-11827FC098E5}" srcOrd="2" destOrd="0" parTransId="{BFEBD266-B1BA-4753-93C4-EF9CC48F4300}" sibTransId="{7D861018-D111-4056-BE7C-2D033E681455}"/>
    <dgm:cxn modelId="{397835CA-8242-4A17-9165-58BAB4711A4B}" type="presOf" srcId="{EB16839E-2F96-44B2-B0D7-C30C08132787}" destId="{9DD1F00E-CA5D-4DB1-8104-5B2153964A07}" srcOrd="0" destOrd="0" presId="urn:microsoft.com/office/officeart/2005/8/layout/list1"/>
    <dgm:cxn modelId="{A8D9CEC8-0156-4E5D-A6F2-DC3EA4067FF0}" srcId="{86F8F135-824F-47C3-874F-6356098A173D}" destId="{EB16839E-2F96-44B2-B0D7-C30C08132787}" srcOrd="0" destOrd="0" parTransId="{860C4E26-4F58-4005-820F-AC7F1EFF5CF0}" sibTransId="{39C9EE94-8586-42B5-9175-6CB813A9B743}"/>
    <dgm:cxn modelId="{7F99548F-7A4E-4866-94F6-FCEF79FB93A4}" type="presParOf" srcId="{920B6C69-04F8-4F11-901A-8F49A67589E6}" destId="{331A1DA9-E808-4717-94DC-632C9DBEB745}" srcOrd="0" destOrd="0" presId="urn:microsoft.com/office/officeart/2005/8/layout/list1"/>
    <dgm:cxn modelId="{EE7C347C-AD54-4BF7-8A68-7A2ED10E3584}" type="presParOf" srcId="{331A1DA9-E808-4717-94DC-632C9DBEB745}" destId="{9DD1F00E-CA5D-4DB1-8104-5B2153964A07}" srcOrd="0" destOrd="0" presId="urn:microsoft.com/office/officeart/2005/8/layout/list1"/>
    <dgm:cxn modelId="{BE81BD3F-98DA-4E25-91E6-0C5EFE001571}" type="presParOf" srcId="{331A1DA9-E808-4717-94DC-632C9DBEB745}" destId="{F9347BE1-B28A-4EDE-8060-717EA73F57CE}" srcOrd="1" destOrd="0" presId="urn:microsoft.com/office/officeart/2005/8/layout/list1"/>
    <dgm:cxn modelId="{2598930B-3D6E-4637-A565-F8A943403137}" type="presParOf" srcId="{920B6C69-04F8-4F11-901A-8F49A67589E6}" destId="{1B485F06-B21C-41B3-9722-7F207EBCDF43}" srcOrd="1" destOrd="0" presId="urn:microsoft.com/office/officeart/2005/8/layout/list1"/>
    <dgm:cxn modelId="{37A29963-81B0-47D1-8660-3F2473F8E14A}" type="presParOf" srcId="{920B6C69-04F8-4F11-901A-8F49A67589E6}" destId="{4A5E4525-C710-412F-B83B-3F019127742B}" srcOrd="2" destOrd="0" presId="urn:microsoft.com/office/officeart/2005/8/layout/list1"/>
    <dgm:cxn modelId="{9047056C-4A08-4502-83F9-61270B9B0783}" type="presParOf" srcId="{920B6C69-04F8-4F11-901A-8F49A67589E6}" destId="{4C2B1A1C-A515-4099-A048-7EEB962817DF}" srcOrd="3" destOrd="0" presId="urn:microsoft.com/office/officeart/2005/8/layout/list1"/>
    <dgm:cxn modelId="{E43048A6-D420-484C-892A-79D016F33E73}" type="presParOf" srcId="{920B6C69-04F8-4F11-901A-8F49A67589E6}" destId="{DB3A893C-5800-4F52-B317-94958FFCD1CC}" srcOrd="4" destOrd="0" presId="urn:microsoft.com/office/officeart/2005/8/layout/list1"/>
    <dgm:cxn modelId="{9782F051-E169-48DD-85C9-9B90C0811401}" type="presParOf" srcId="{DB3A893C-5800-4F52-B317-94958FFCD1CC}" destId="{BE95C9D0-688B-4280-8D9E-2307676C76FA}" srcOrd="0" destOrd="0" presId="urn:microsoft.com/office/officeart/2005/8/layout/list1"/>
    <dgm:cxn modelId="{466D1FDB-0AE3-401B-8F54-00D6E4FB0028}" type="presParOf" srcId="{DB3A893C-5800-4F52-B317-94958FFCD1CC}" destId="{244E9ABF-E94C-4548-85B4-3F7B57237E80}" srcOrd="1" destOrd="0" presId="urn:microsoft.com/office/officeart/2005/8/layout/list1"/>
    <dgm:cxn modelId="{B792B4D1-0078-4483-9F15-B60E95F3E5B9}" type="presParOf" srcId="{920B6C69-04F8-4F11-901A-8F49A67589E6}" destId="{697F9E27-4CDC-485F-949B-F1A1B037BE3C}" srcOrd="5" destOrd="0" presId="urn:microsoft.com/office/officeart/2005/8/layout/list1"/>
    <dgm:cxn modelId="{B6F6E394-E78C-4040-B036-771832B3EA68}" type="presParOf" srcId="{920B6C69-04F8-4F11-901A-8F49A67589E6}" destId="{9C39E626-314F-445C-8780-385569542DC9}" srcOrd="6" destOrd="0" presId="urn:microsoft.com/office/officeart/2005/8/layout/list1"/>
    <dgm:cxn modelId="{41B74CA9-1745-4950-AF17-82C3A161CAE1}" type="presParOf" srcId="{920B6C69-04F8-4F11-901A-8F49A67589E6}" destId="{30E4BE4B-298A-4309-A467-CBDAFE99D281}" srcOrd="7" destOrd="0" presId="urn:microsoft.com/office/officeart/2005/8/layout/list1"/>
    <dgm:cxn modelId="{9697840C-DFD7-4E26-8FCC-F2B798E91AFF}" type="presParOf" srcId="{920B6C69-04F8-4F11-901A-8F49A67589E6}" destId="{FBF8D058-02F6-4C17-8A57-EA0B2422FF67}" srcOrd="8" destOrd="0" presId="urn:microsoft.com/office/officeart/2005/8/layout/list1"/>
    <dgm:cxn modelId="{3EF2CB68-44DF-434D-ACE7-66299204BBF6}" type="presParOf" srcId="{FBF8D058-02F6-4C17-8A57-EA0B2422FF67}" destId="{16179A30-3C7C-4A69-B894-762A19637CB2}" srcOrd="0" destOrd="0" presId="urn:microsoft.com/office/officeart/2005/8/layout/list1"/>
    <dgm:cxn modelId="{F2DF666F-9BAB-419F-B1D1-5C6B7CF262FF}" type="presParOf" srcId="{FBF8D058-02F6-4C17-8A57-EA0B2422FF67}" destId="{22BE41F1-F403-448B-8A39-918F4622FD48}" srcOrd="1" destOrd="0" presId="urn:microsoft.com/office/officeart/2005/8/layout/list1"/>
    <dgm:cxn modelId="{C356B5CD-28D2-4A49-925A-7B7BEA310997}" type="presParOf" srcId="{920B6C69-04F8-4F11-901A-8F49A67589E6}" destId="{1D4BA338-6019-4C9A-9561-DC31440F7E51}" srcOrd="9" destOrd="0" presId="urn:microsoft.com/office/officeart/2005/8/layout/list1"/>
    <dgm:cxn modelId="{F1060D89-AB2E-49F5-B6BB-A679A94F10A4}" type="presParOf" srcId="{920B6C69-04F8-4F11-901A-8F49A67589E6}" destId="{7FBB1EBA-5960-457B-9FBF-4936CA338BA0}" srcOrd="10" destOrd="0" presId="urn:microsoft.com/office/officeart/2005/8/layout/list1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5340D4F-A2E1-4A61-8051-AA7373890941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CF44719-359A-440B-BF51-0A8B66AADE02}">
      <dgm:prSet phldrT="[Текст]"/>
      <dgm:spPr/>
      <dgm:t>
        <a:bodyPr/>
        <a:lstStyle/>
        <a:p>
          <a:r>
            <a:rPr lang="ru-RU" dirty="0" smtClean="0"/>
            <a:t>Психологическая служба</a:t>
          </a:r>
          <a:endParaRPr lang="ru-RU" dirty="0"/>
        </a:p>
      </dgm:t>
    </dgm:pt>
    <dgm:pt modelId="{4E7130BF-E3B5-4FBD-A50D-04A5580E4BA4}" type="parTrans" cxnId="{25693435-3B7F-4D18-86A2-8840BD4ACEF1}">
      <dgm:prSet/>
      <dgm:spPr/>
      <dgm:t>
        <a:bodyPr/>
        <a:lstStyle/>
        <a:p>
          <a:endParaRPr lang="ru-RU"/>
        </a:p>
      </dgm:t>
    </dgm:pt>
    <dgm:pt modelId="{A5D6C88E-9A07-49E5-B25E-82B5BAC0B584}" type="sibTrans" cxnId="{25693435-3B7F-4D18-86A2-8840BD4ACEF1}">
      <dgm:prSet/>
      <dgm:spPr/>
      <dgm:t>
        <a:bodyPr/>
        <a:lstStyle/>
        <a:p>
          <a:endParaRPr lang="ru-RU"/>
        </a:p>
      </dgm:t>
    </dgm:pt>
    <dgm:pt modelId="{7B88FE5E-2C12-4FE4-A3B9-E69CC02A3CF4}">
      <dgm:prSet phldrT="[Текст]"/>
      <dgm:spPr/>
      <dgm:t>
        <a:bodyPr/>
        <a:lstStyle/>
        <a:p>
          <a:r>
            <a:rPr lang="ru-RU" dirty="0" smtClean="0"/>
            <a:t>Деловые игры, тренинги</a:t>
          </a:r>
          <a:endParaRPr lang="ru-RU" dirty="0"/>
        </a:p>
      </dgm:t>
    </dgm:pt>
    <dgm:pt modelId="{CA21FA37-6960-4A3F-80B8-226183DC75C7}" type="parTrans" cxnId="{29412EC9-52F1-49F9-A7C7-E0A60A306DBB}">
      <dgm:prSet/>
      <dgm:spPr/>
      <dgm:t>
        <a:bodyPr/>
        <a:lstStyle/>
        <a:p>
          <a:endParaRPr lang="ru-RU"/>
        </a:p>
      </dgm:t>
    </dgm:pt>
    <dgm:pt modelId="{34BC5BAE-F138-412D-A49E-C22B6F1646DA}" type="sibTrans" cxnId="{29412EC9-52F1-49F9-A7C7-E0A60A306DBB}">
      <dgm:prSet/>
      <dgm:spPr/>
      <dgm:t>
        <a:bodyPr/>
        <a:lstStyle/>
        <a:p>
          <a:endParaRPr lang="ru-RU"/>
        </a:p>
      </dgm:t>
    </dgm:pt>
    <dgm:pt modelId="{78843304-B413-4BE2-80A4-A0980C5C8D96}">
      <dgm:prSet phldrT="[Текст]"/>
      <dgm:spPr/>
      <dgm:t>
        <a:bodyPr/>
        <a:lstStyle/>
        <a:p>
          <a:r>
            <a:rPr lang="ru-RU" dirty="0" smtClean="0"/>
            <a:t>Психологические методики мониторинга</a:t>
          </a:r>
          <a:endParaRPr lang="ru-RU" dirty="0"/>
        </a:p>
      </dgm:t>
    </dgm:pt>
    <dgm:pt modelId="{03958F28-E83F-4AAF-B851-CC1D7FBF7E2F}" type="parTrans" cxnId="{96A5C833-DFF0-4099-A045-6F4D8CF90D5C}">
      <dgm:prSet/>
      <dgm:spPr/>
      <dgm:t>
        <a:bodyPr/>
        <a:lstStyle/>
        <a:p>
          <a:endParaRPr lang="ru-RU"/>
        </a:p>
      </dgm:t>
    </dgm:pt>
    <dgm:pt modelId="{56608732-089F-4EF6-BB3E-B2A95C2E4B95}" type="sibTrans" cxnId="{96A5C833-DFF0-4099-A045-6F4D8CF90D5C}">
      <dgm:prSet/>
      <dgm:spPr/>
      <dgm:t>
        <a:bodyPr/>
        <a:lstStyle/>
        <a:p>
          <a:endParaRPr lang="ru-RU"/>
        </a:p>
      </dgm:t>
    </dgm:pt>
    <dgm:pt modelId="{83AC2B4E-8C3B-41D4-8FF4-55601F6FFF69}">
      <dgm:prSet phldrT="[Текст]"/>
      <dgm:spPr/>
      <dgm:t>
        <a:bodyPr/>
        <a:lstStyle/>
        <a:p>
          <a:r>
            <a:rPr lang="ru-RU" dirty="0" smtClean="0"/>
            <a:t>Учитель </a:t>
          </a:r>
          <a:endParaRPr lang="ru-RU" dirty="0"/>
        </a:p>
      </dgm:t>
    </dgm:pt>
    <dgm:pt modelId="{7E3108A3-3A86-4FE7-A5D8-8531AB910F8C}" type="parTrans" cxnId="{F6925FAE-1F84-46CE-B6BB-62DB1BB9099E}">
      <dgm:prSet/>
      <dgm:spPr/>
      <dgm:t>
        <a:bodyPr/>
        <a:lstStyle/>
        <a:p>
          <a:endParaRPr lang="ru-RU"/>
        </a:p>
      </dgm:t>
    </dgm:pt>
    <dgm:pt modelId="{8B4B1671-83A7-4909-BDF6-70AC873FDEC1}" type="sibTrans" cxnId="{F6925FAE-1F84-46CE-B6BB-62DB1BB9099E}">
      <dgm:prSet/>
      <dgm:spPr/>
      <dgm:t>
        <a:bodyPr/>
        <a:lstStyle/>
        <a:p>
          <a:endParaRPr lang="ru-RU"/>
        </a:p>
      </dgm:t>
    </dgm:pt>
    <dgm:pt modelId="{C7FA10A3-CEF9-46B7-8E7C-D5DB859CFC26}">
      <dgm:prSet phldrT="[Текст]"/>
      <dgm:spPr/>
      <dgm:t>
        <a:bodyPr/>
        <a:lstStyle/>
        <a:p>
          <a:r>
            <a:rPr lang="ru-RU" dirty="0" smtClean="0"/>
            <a:t>Инновационные оценочные средства</a:t>
          </a:r>
          <a:endParaRPr lang="ru-RU" dirty="0"/>
        </a:p>
      </dgm:t>
    </dgm:pt>
    <dgm:pt modelId="{09B72988-A17D-4794-B703-865F7D195232}" type="parTrans" cxnId="{0C693854-8F43-4C7F-A531-8F37059A39E0}">
      <dgm:prSet/>
      <dgm:spPr/>
      <dgm:t>
        <a:bodyPr/>
        <a:lstStyle/>
        <a:p>
          <a:endParaRPr lang="ru-RU"/>
        </a:p>
      </dgm:t>
    </dgm:pt>
    <dgm:pt modelId="{E6F5A79D-4D5F-4E4B-AE2A-4B792E822808}" type="sibTrans" cxnId="{0C693854-8F43-4C7F-A531-8F37059A39E0}">
      <dgm:prSet/>
      <dgm:spPr/>
      <dgm:t>
        <a:bodyPr/>
        <a:lstStyle/>
        <a:p>
          <a:endParaRPr lang="ru-RU"/>
        </a:p>
      </dgm:t>
    </dgm:pt>
    <dgm:pt modelId="{09885289-1484-414B-9AE3-DDB09A41CD0F}">
      <dgm:prSet phldrT="[Текст]"/>
      <dgm:spPr/>
      <dgm:t>
        <a:bodyPr/>
        <a:lstStyle/>
        <a:p>
          <a:r>
            <a:rPr lang="ru-RU" dirty="0" smtClean="0"/>
            <a:t>Педагогическое тестирование, анкетирование, наблюдение</a:t>
          </a:r>
          <a:endParaRPr lang="ru-RU" dirty="0"/>
        </a:p>
      </dgm:t>
    </dgm:pt>
    <dgm:pt modelId="{B45A43DE-6F7A-4BE9-B1F7-2D60F0D06C5B}" type="parTrans" cxnId="{5BD686F8-4E2C-46A5-9C2D-939DACF90D13}">
      <dgm:prSet/>
      <dgm:spPr/>
      <dgm:t>
        <a:bodyPr/>
        <a:lstStyle/>
        <a:p>
          <a:endParaRPr lang="ru-RU"/>
        </a:p>
      </dgm:t>
    </dgm:pt>
    <dgm:pt modelId="{9A4E5708-C226-4F83-9981-DB3DD486544C}" type="sibTrans" cxnId="{5BD686F8-4E2C-46A5-9C2D-939DACF90D13}">
      <dgm:prSet/>
      <dgm:spPr/>
      <dgm:t>
        <a:bodyPr/>
        <a:lstStyle/>
        <a:p>
          <a:endParaRPr lang="ru-RU"/>
        </a:p>
      </dgm:t>
    </dgm:pt>
    <dgm:pt modelId="{302B2C1C-6A4D-415A-BEE9-E88AAB00A76F}" type="pres">
      <dgm:prSet presAssocID="{35340D4F-A2E1-4A61-8051-AA737389094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F4645D1-8D00-4959-BCC5-5BFDF950487E}" type="pres">
      <dgm:prSet presAssocID="{CCF44719-359A-440B-BF51-0A8B66AADE02}" presName="root" presStyleCnt="0"/>
      <dgm:spPr/>
    </dgm:pt>
    <dgm:pt modelId="{2A5A42F9-C61C-430F-A6E3-35000F633513}" type="pres">
      <dgm:prSet presAssocID="{CCF44719-359A-440B-BF51-0A8B66AADE02}" presName="rootComposite" presStyleCnt="0"/>
      <dgm:spPr/>
    </dgm:pt>
    <dgm:pt modelId="{677B6CEB-A522-4423-BFCB-327E023F0BF0}" type="pres">
      <dgm:prSet presAssocID="{CCF44719-359A-440B-BF51-0A8B66AADE02}" presName="rootText" presStyleLbl="node1" presStyleIdx="0" presStyleCnt="2"/>
      <dgm:spPr/>
      <dgm:t>
        <a:bodyPr/>
        <a:lstStyle/>
        <a:p>
          <a:endParaRPr lang="ru-RU"/>
        </a:p>
      </dgm:t>
    </dgm:pt>
    <dgm:pt modelId="{6CB762B2-7DB7-44FB-B172-D65792E9E97C}" type="pres">
      <dgm:prSet presAssocID="{CCF44719-359A-440B-BF51-0A8B66AADE02}" presName="rootConnector" presStyleLbl="node1" presStyleIdx="0" presStyleCnt="2"/>
      <dgm:spPr/>
      <dgm:t>
        <a:bodyPr/>
        <a:lstStyle/>
        <a:p>
          <a:endParaRPr lang="ru-RU"/>
        </a:p>
      </dgm:t>
    </dgm:pt>
    <dgm:pt modelId="{ED5CD7A2-3F2D-44B8-AAE8-7AB17F88C248}" type="pres">
      <dgm:prSet presAssocID="{CCF44719-359A-440B-BF51-0A8B66AADE02}" presName="childShape" presStyleCnt="0"/>
      <dgm:spPr/>
    </dgm:pt>
    <dgm:pt modelId="{8CD38520-BB96-4D2E-9304-293254D2496C}" type="pres">
      <dgm:prSet presAssocID="{CA21FA37-6960-4A3F-80B8-226183DC75C7}" presName="Name13" presStyleLbl="parChTrans1D2" presStyleIdx="0" presStyleCnt="4"/>
      <dgm:spPr/>
      <dgm:t>
        <a:bodyPr/>
        <a:lstStyle/>
        <a:p>
          <a:endParaRPr lang="ru-RU"/>
        </a:p>
      </dgm:t>
    </dgm:pt>
    <dgm:pt modelId="{C01A70D9-A665-47C1-BCE5-A1E9550FADA1}" type="pres">
      <dgm:prSet presAssocID="{7B88FE5E-2C12-4FE4-A3B9-E69CC02A3CF4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A8CE11-075B-4A07-9FAF-BB54CE34B379}" type="pres">
      <dgm:prSet presAssocID="{03958F28-E83F-4AAF-B851-CC1D7FBF7E2F}" presName="Name13" presStyleLbl="parChTrans1D2" presStyleIdx="1" presStyleCnt="4"/>
      <dgm:spPr/>
      <dgm:t>
        <a:bodyPr/>
        <a:lstStyle/>
        <a:p>
          <a:endParaRPr lang="ru-RU"/>
        </a:p>
      </dgm:t>
    </dgm:pt>
    <dgm:pt modelId="{50DCA1F2-EE20-420B-B948-63506D99E2B1}" type="pres">
      <dgm:prSet presAssocID="{78843304-B413-4BE2-80A4-A0980C5C8D96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FAAC9F-E86A-4C22-89CC-6C1DD76382DC}" type="pres">
      <dgm:prSet presAssocID="{83AC2B4E-8C3B-41D4-8FF4-55601F6FFF69}" presName="root" presStyleCnt="0"/>
      <dgm:spPr/>
    </dgm:pt>
    <dgm:pt modelId="{8B2C8BBC-BA5B-4664-9B51-133E82FBF846}" type="pres">
      <dgm:prSet presAssocID="{83AC2B4E-8C3B-41D4-8FF4-55601F6FFF69}" presName="rootComposite" presStyleCnt="0"/>
      <dgm:spPr/>
    </dgm:pt>
    <dgm:pt modelId="{17B0BFD1-E771-48B4-A001-E94322263441}" type="pres">
      <dgm:prSet presAssocID="{83AC2B4E-8C3B-41D4-8FF4-55601F6FFF69}" presName="rootText" presStyleLbl="node1" presStyleIdx="1" presStyleCnt="2"/>
      <dgm:spPr/>
      <dgm:t>
        <a:bodyPr/>
        <a:lstStyle/>
        <a:p>
          <a:endParaRPr lang="ru-RU"/>
        </a:p>
      </dgm:t>
    </dgm:pt>
    <dgm:pt modelId="{A249F774-40D7-4529-98E5-2851319B16A9}" type="pres">
      <dgm:prSet presAssocID="{83AC2B4E-8C3B-41D4-8FF4-55601F6FFF69}" presName="rootConnector" presStyleLbl="node1" presStyleIdx="1" presStyleCnt="2"/>
      <dgm:spPr/>
      <dgm:t>
        <a:bodyPr/>
        <a:lstStyle/>
        <a:p>
          <a:endParaRPr lang="ru-RU"/>
        </a:p>
      </dgm:t>
    </dgm:pt>
    <dgm:pt modelId="{B403F011-565A-43A7-AF14-5D76E8EB2A91}" type="pres">
      <dgm:prSet presAssocID="{83AC2B4E-8C3B-41D4-8FF4-55601F6FFF69}" presName="childShape" presStyleCnt="0"/>
      <dgm:spPr/>
    </dgm:pt>
    <dgm:pt modelId="{DB555EC3-333F-4209-BE7F-6DEF2CA15F8F}" type="pres">
      <dgm:prSet presAssocID="{09B72988-A17D-4794-B703-865F7D195232}" presName="Name13" presStyleLbl="parChTrans1D2" presStyleIdx="2" presStyleCnt="4"/>
      <dgm:spPr/>
      <dgm:t>
        <a:bodyPr/>
        <a:lstStyle/>
        <a:p>
          <a:endParaRPr lang="ru-RU"/>
        </a:p>
      </dgm:t>
    </dgm:pt>
    <dgm:pt modelId="{21600431-507E-4E8D-9C0E-BFE5845DFB1D}" type="pres">
      <dgm:prSet presAssocID="{C7FA10A3-CEF9-46B7-8E7C-D5DB859CFC26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D64EDC-CD32-4090-B239-1D0BA04084A7}" type="pres">
      <dgm:prSet presAssocID="{B45A43DE-6F7A-4BE9-B1F7-2D60F0D06C5B}" presName="Name13" presStyleLbl="parChTrans1D2" presStyleIdx="3" presStyleCnt="4"/>
      <dgm:spPr/>
      <dgm:t>
        <a:bodyPr/>
        <a:lstStyle/>
        <a:p>
          <a:endParaRPr lang="ru-RU"/>
        </a:p>
      </dgm:t>
    </dgm:pt>
    <dgm:pt modelId="{4BE54AFA-B154-406E-AD72-D31F91E6E7BA}" type="pres">
      <dgm:prSet presAssocID="{09885289-1484-414B-9AE3-DDB09A41CD0F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A5C833-DFF0-4099-A045-6F4D8CF90D5C}" srcId="{CCF44719-359A-440B-BF51-0A8B66AADE02}" destId="{78843304-B413-4BE2-80A4-A0980C5C8D96}" srcOrd="1" destOrd="0" parTransId="{03958F28-E83F-4AAF-B851-CC1D7FBF7E2F}" sibTransId="{56608732-089F-4EF6-BB3E-B2A95C2E4B95}"/>
    <dgm:cxn modelId="{BB195232-7485-4F01-981F-D1D054017666}" type="presOf" srcId="{CCF44719-359A-440B-BF51-0A8B66AADE02}" destId="{6CB762B2-7DB7-44FB-B172-D65792E9E97C}" srcOrd="1" destOrd="0" presId="urn:microsoft.com/office/officeart/2005/8/layout/hierarchy3"/>
    <dgm:cxn modelId="{E16E80F1-CBEF-49CB-A8CB-05F5E4B0123F}" type="presOf" srcId="{CCF44719-359A-440B-BF51-0A8B66AADE02}" destId="{677B6CEB-A522-4423-BFCB-327E023F0BF0}" srcOrd="0" destOrd="0" presId="urn:microsoft.com/office/officeart/2005/8/layout/hierarchy3"/>
    <dgm:cxn modelId="{5BD686F8-4E2C-46A5-9C2D-939DACF90D13}" srcId="{83AC2B4E-8C3B-41D4-8FF4-55601F6FFF69}" destId="{09885289-1484-414B-9AE3-DDB09A41CD0F}" srcOrd="1" destOrd="0" parTransId="{B45A43DE-6F7A-4BE9-B1F7-2D60F0D06C5B}" sibTransId="{9A4E5708-C226-4F83-9981-DB3DD486544C}"/>
    <dgm:cxn modelId="{D9E5510B-49CD-4D70-9BF1-3AB09A11D502}" type="presOf" srcId="{03958F28-E83F-4AAF-B851-CC1D7FBF7E2F}" destId="{94A8CE11-075B-4A07-9FAF-BB54CE34B379}" srcOrd="0" destOrd="0" presId="urn:microsoft.com/office/officeart/2005/8/layout/hierarchy3"/>
    <dgm:cxn modelId="{5AB2EBC0-5B37-4C10-BC19-383865B6E253}" type="presOf" srcId="{83AC2B4E-8C3B-41D4-8FF4-55601F6FFF69}" destId="{A249F774-40D7-4529-98E5-2851319B16A9}" srcOrd="1" destOrd="0" presId="urn:microsoft.com/office/officeart/2005/8/layout/hierarchy3"/>
    <dgm:cxn modelId="{55FCD703-8DF5-41E5-B25D-0F53FDA38F54}" type="presOf" srcId="{09B72988-A17D-4794-B703-865F7D195232}" destId="{DB555EC3-333F-4209-BE7F-6DEF2CA15F8F}" srcOrd="0" destOrd="0" presId="urn:microsoft.com/office/officeart/2005/8/layout/hierarchy3"/>
    <dgm:cxn modelId="{E5BE66E9-160C-427C-B913-B06F1E3C4B16}" type="presOf" srcId="{78843304-B413-4BE2-80A4-A0980C5C8D96}" destId="{50DCA1F2-EE20-420B-B948-63506D99E2B1}" srcOrd="0" destOrd="0" presId="urn:microsoft.com/office/officeart/2005/8/layout/hierarchy3"/>
    <dgm:cxn modelId="{3E0EF371-37B3-4CF4-A402-5ED98120466B}" type="presOf" srcId="{35340D4F-A2E1-4A61-8051-AA7373890941}" destId="{302B2C1C-6A4D-415A-BEE9-E88AAB00A76F}" srcOrd="0" destOrd="0" presId="urn:microsoft.com/office/officeart/2005/8/layout/hierarchy3"/>
    <dgm:cxn modelId="{AEEAFF93-FD9D-4442-B74F-39F26FCA620C}" type="presOf" srcId="{09885289-1484-414B-9AE3-DDB09A41CD0F}" destId="{4BE54AFA-B154-406E-AD72-D31F91E6E7BA}" srcOrd="0" destOrd="0" presId="urn:microsoft.com/office/officeart/2005/8/layout/hierarchy3"/>
    <dgm:cxn modelId="{0C693854-8F43-4C7F-A531-8F37059A39E0}" srcId="{83AC2B4E-8C3B-41D4-8FF4-55601F6FFF69}" destId="{C7FA10A3-CEF9-46B7-8E7C-D5DB859CFC26}" srcOrd="0" destOrd="0" parTransId="{09B72988-A17D-4794-B703-865F7D195232}" sibTransId="{E6F5A79D-4D5F-4E4B-AE2A-4B792E822808}"/>
    <dgm:cxn modelId="{25693435-3B7F-4D18-86A2-8840BD4ACEF1}" srcId="{35340D4F-A2E1-4A61-8051-AA7373890941}" destId="{CCF44719-359A-440B-BF51-0A8B66AADE02}" srcOrd="0" destOrd="0" parTransId="{4E7130BF-E3B5-4FBD-A50D-04A5580E4BA4}" sibTransId="{A5D6C88E-9A07-49E5-B25E-82B5BAC0B584}"/>
    <dgm:cxn modelId="{F6925FAE-1F84-46CE-B6BB-62DB1BB9099E}" srcId="{35340D4F-A2E1-4A61-8051-AA7373890941}" destId="{83AC2B4E-8C3B-41D4-8FF4-55601F6FFF69}" srcOrd="1" destOrd="0" parTransId="{7E3108A3-3A86-4FE7-A5D8-8531AB910F8C}" sibTransId="{8B4B1671-83A7-4909-BDF6-70AC873FDEC1}"/>
    <dgm:cxn modelId="{06EDD50C-D73B-4B79-95AB-6DFF5BF8FA17}" type="presOf" srcId="{83AC2B4E-8C3B-41D4-8FF4-55601F6FFF69}" destId="{17B0BFD1-E771-48B4-A001-E94322263441}" srcOrd="0" destOrd="0" presId="urn:microsoft.com/office/officeart/2005/8/layout/hierarchy3"/>
    <dgm:cxn modelId="{29412EC9-52F1-49F9-A7C7-E0A60A306DBB}" srcId="{CCF44719-359A-440B-BF51-0A8B66AADE02}" destId="{7B88FE5E-2C12-4FE4-A3B9-E69CC02A3CF4}" srcOrd="0" destOrd="0" parTransId="{CA21FA37-6960-4A3F-80B8-226183DC75C7}" sibTransId="{34BC5BAE-F138-412D-A49E-C22B6F1646DA}"/>
    <dgm:cxn modelId="{9DC143DB-C1E1-47D9-8716-52158ED0B7CD}" type="presOf" srcId="{C7FA10A3-CEF9-46B7-8E7C-D5DB859CFC26}" destId="{21600431-507E-4E8D-9C0E-BFE5845DFB1D}" srcOrd="0" destOrd="0" presId="urn:microsoft.com/office/officeart/2005/8/layout/hierarchy3"/>
    <dgm:cxn modelId="{B3406907-B2E1-4FD6-8B85-D33EBDA06B2C}" type="presOf" srcId="{7B88FE5E-2C12-4FE4-A3B9-E69CC02A3CF4}" destId="{C01A70D9-A665-47C1-BCE5-A1E9550FADA1}" srcOrd="0" destOrd="0" presId="urn:microsoft.com/office/officeart/2005/8/layout/hierarchy3"/>
    <dgm:cxn modelId="{433D6BEB-BD19-4EE5-B3D4-8AF3FF5B7105}" type="presOf" srcId="{B45A43DE-6F7A-4BE9-B1F7-2D60F0D06C5B}" destId="{CFD64EDC-CD32-4090-B239-1D0BA04084A7}" srcOrd="0" destOrd="0" presId="urn:microsoft.com/office/officeart/2005/8/layout/hierarchy3"/>
    <dgm:cxn modelId="{EBD3F850-1DD2-4012-A164-2C50E1B904BE}" type="presOf" srcId="{CA21FA37-6960-4A3F-80B8-226183DC75C7}" destId="{8CD38520-BB96-4D2E-9304-293254D2496C}" srcOrd="0" destOrd="0" presId="urn:microsoft.com/office/officeart/2005/8/layout/hierarchy3"/>
    <dgm:cxn modelId="{6E4D5942-C6DB-427B-A42E-D3EBA947B45A}" type="presParOf" srcId="{302B2C1C-6A4D-415A-BEE9-E88AAB00A76F}" destId="{FF4645D1-8D00-4959-BCC5-5BFDF950487E}" srcOrd="0" destOrd="0" presId="urn:microsoft.com/office/officeart/2005/8/layout/hierarchy3"/>
    <dgm:cxn modelId="{B20BCF08-5CEF-497F-BF56-641EDDB5FE42}" type="presParOf" srcId="{FF4645D1-8D00-4959-BCC5-5BFDF950487E}" destId="{2A5A42F9-C61C-430F-A6E3-35000F633513}" srcOrd="0" destOrd="0" presId="urn:microsoft.com/office/officeart/2005/8/layout/hierarchy3"/>
    <dgm:cxn modelId="{9D07A9DC-51DB-4F51-8343-D3AA5673AEBF}" type="presParOf" srcId="{2A5A42F9-C61C-430F-A6E3-35000F633513}" destId="{677B6CEB-A522-4423-BFCB-327E023F0BF0}" srcOrd="0" destOrd="0" presId="urn:microsoft.com/office/officeart/2005/8/layout/hierarchy3"/>
    <dgm:cxn modelId="{2AB210CA-68D7-4344-B3A8-D7B379D62F66}" type="presParOf" srcId="{2A5A42F9-C61C-430F-A6E3-35000F633513}" destId="{6CB762B2-7DB7-44FB-B172-D65792E9E97C}" srcOrd="1" destOrd="0" presId="urn:microsoft.com/office/officeart/2005/8/layout/hierarchy3"/>
    <dgm:cxn modelId="{FD9E2B65-4B05-47F1-9E67-542E22B94871}" type="presParOf" srcId="{FF4645D1-8D00-4959-BCC5-5BFDF950487E}" destId="{ED5CD7A2-3F2D-44B8-AAE8-7AB17F88C248}" srcOrd="1" destOrd="0" presId="urn:microsoft.com/office/officeart/2005/8/layout/hierarchy3"/>
    <dgm:cxn modelId="{CA21F7DA-8EBA-4721-82D1-96DB65CE7692}" type="presParOf" srcId="{ED5CD7A2-3F2D-44B8-AAE8-7AB17F88C248}" destId="{8CD38520-BB96-4D2E-9304-293254D2496C}" srcOrd="0" destOrd="0" presId="urn:microsoft.com/office/officeart/2005/8/layout/hierarchy3"/>
    <dgm:cxn modelId="{B1EBAF76-0831-4538-978C-B92F4C2EB7E3}" type="presParOf" srcId="{ED5CD7A2-3F2D-44B8-AAE8-7AB17F88C248}" destId="{C01A70D9-A665-47C1-BCE5-A1E9550FADA1}" srcOrd="1" destOrd="0" presId="urn:microsoft.com/office/officeart/2005/8/layout/hierarchy3"/>
    <dgm:cxn modelId="{49342FE3-3613-4E67-879F-DC0EC69DFB72}" type="presParOf" srcId="{ED5CD7A2-3F2D-44B8-AAE8-7AB17F88C248}" destId="{94A8CE11-075B-4A07-9FAF-BB54CE34B379}" srcOrd="2" destOrd="0" presId="urn:microsoft.com/office/officeart/2005/8/layout/hierarchy3"/>
    <dgm:cxn modelId="{9757C14C-474E-4C9F-990B-D36D84F0F26A}" type="presParOf" srcId="{ED5CD7A2-3F2D-44B8-AAE8-7AB17F88C248}" destId="{50DCA1F2-EE20-420B-B948-63506D99E2B1}" srcOrd="3" destOrd="0" presId="urn:microsoft.com/office/officeart/2005/8/layout/hierarchy3"/>
    <dgm:cxn modelId="{C6F3765A-C696-493F-BD2D-61DBB34320E8}" type="presParOf" srcId="{302B2C1C-6A4D-415A-BEE9-E88AAB00A76F}" destId="{EBFAAC9F-E86A-4C22-89CC-6C1DD76382DC}" srcOrd="1" destOrd="0" presId="urn:microsoft.com/office/officeart/2005/8/layout/hierarchy3"/>
    <dgm:cxn modelId="{AF5754E5-5699-4B42-8F6B-2A5C89139852}" type="presParOf" srcId="{EBFAAC9F-E86A-4C22-89CC-6C1DD76382DC}" destId="{8B2C8BBC-BA5B-4664-9B51-133E82FBF846}" srcOrd="0" destOrd="0" presId="urn:microsoft.com/office/officeart/2005/8/layout/hierarchy3"/>
    <dgm:cxn modelId="{146C43B4-BA4E-43BA-9E68-2F78D8A8A36F}" type="presParOf" srcId="{8B2C8BBC-BA5B-4664-9B51-133E82FBF846}" destId="{17B0BFD1-E771-48B4-A001-E94322263441}" srcOrd="0" destOrd="0" presId="urn:microsoft.com/office/officeart/2005/8/layout/hierarchy3"/>
    <dgm:cxn modelId="{F9FE6BF6-E774-4FC0-8DDE-309E0D1FFDC0}" type="presParOf" srcId="{8B2C8BBC-BA5B-4664-9B51-133E82FBF846}" destId="{A249F774-40D7-4529-98E5-2851319B16A9}" srcOrd="1" destOrd="0" presId="urn:microsoft.com/office/officeart/2005/8/layout/hierarchy3"/>
    <dgm:cxn modelId="{7009B62F-09DF-4E01-BD39-CD47027B7C20}" type="presParOf" srcId="{EBFAAC9F-E86A-4C22-89CC-6C1DD76382DC}" destId="{B403F011-565A-43A7-AF14-5D76E8EB2A91}" srcOrd="1" destOrd="0" presId="urn:microsoft.com/office/officeart/2005/8/layout/hierarchy3"/>
    <dgm:cxn modelId="{07C320AB-C96A-4EC9-9047-171C0AEA38A4}" type="presParOf" srcId="{B403F011-565A-43A7-AF14-5D76E8EB2A91}" destId="{DB555EC3-333F-4209-BE7F-6DEF2CA15F8F}" srcOrd="0" destOrd="0" presId="urn:microsoft.com/office/officeart/2005/8/layout/hierarchy3"/>
    <dgm:cxn modelId="{4336A21D-E06C-4442-8104-956E5925109B}" type="presParOf" srcId="{B403F011-565A-43A7-AF14-5D76E8EB2A91}" destId="{21600431-507E-4E8D-9C0E-BFE5845DFB1D}" srcOrd="1" destOrd="0" presId="urn:microsoft.com/office/officeart/2005/8/layout/hierarchy3"/>
    <dgm:cxn modelId="{B6BF434D-A688-426C-9F3E-79993A0218B0}" type="presParOf" srcId="{B403F011-565A-43A7-AF14-5D76E8EB2A91}" destId="{CFD64EDC-CD32-4090-B239-1D0BA04084A7}" srcOrd="2" destOrd="0" presId="urn:microsoft.com/office/officeart/2005/8/layout/hierarchy3"/>
    <dgm:cxn modelId="{03C76AB4-B9C9-47CD-9A5D-079D0CFE7843}" type="presParOf" srcId="{B403F011-565A-43A7-AF14-5D76E8EB2A91}" destId="{4BE54AFA-B154-406E-AD72-D31F91E6E7BA}" srcOrd="3" destOrd="0" presId="urn:microsoft.com/office/officeart/2005/8/layout/hierarchy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09A848-BBA5-457F-9D75-89FC6553907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29D8A4-F347-4801-9D55-4B53C2801A70}">
      <dgm:prSet phldrT="[Текст]"/>
      <dgm:spPr/>
      <dgm:t>
        <a:bodyPr/>
        <a:lstStyle/>
        <a:p>
          <a:r>
            <a:rPr lang="ru-RU" dirty="0" smtClean="0"/>
            <a:t>Личностный </a:t>
          </a:r>
          <a:endParaRPr lang="ru-RU" dirty="0"/>
        </a:p>
      </dgm:t>
    </dgm:pt>
    <dgm:pt modelId="{B0D6603E-72BB-483E-85FC-CBEC802AAD6F}" type="parTrans" cxnId="{E1E472B6-C1A0-4E87-996F-E9C75CF2C05B}">
      <dgm:prSet/>
      <dgm:spPr/>
      <dgm:t>
        <a:bodyPr/>
        <a:lstStyle/>
        <a:p>
          <a:endParaRPr lang="ru-RU"/>
        </a:p>
      </dgm:t>
    </dgm:pt>
    <dgm:pt modelId="{ED64AA2A-B4D1-4A9F-9AA4-29A3DEE96991}" type="sibTrans" cxnId="{E1E472B6-C1A0-4E87-996F-E9C75CF2C05B}">
      <dgm:prSet/>
      <dgm:spPr/>
      <dgm:t>
        <a:bodyPr/>
        <a:lstStyle/>
        <a:p>
          <a:endParaRPr lang="ru-RU"/>
        </a:p>
      </dgm:t>
    </dgm:pt>
    <dgm:pt modelId="{E159F59C-F10B-42C4-9A78-F8F63774B79B}">
      <dgm:prSet phldrT="[Текст]"/>
      <dgm:spPr/>
      <dgm:t>
        <a:bodyPr/>
        <a:lstStyle/>
        <a:p>
          <a:r>
            <a:rPr lang="ru-RU" dirty="0" smtClean="0"/>
            <a:t>Когнитивный </a:t>
          </a:r>
          <a:endParaRPr lang="ru-RU" dirty="0"/>
        </a:p>
      </dgm:t>
    </dgm:pt>
    <dgm:pt modelId="{FBD97E39-8EF1-4B0B-8E8F-0C8E03D6C3F7}" type="parTrans" cxnId="{D1177676-18F7-49AE-B401-B0C669CCA3DC}">
      <dgm:prSet/>
      <dgm:spPr/>
      <dgm:t>
        <a:bodyPr/>
        <a:lstStyle/>
        <a:p>
          <a:endParaRPr lang="ru-RU"/>
        </a:p>
      </dgm:t>
    </dgm:pt>
    <dgm:pt modelId="{7D5B02B8-1DB6-43A2-995B-7FF8EAAB74FE}" type="sibTrans" cxnId="{D1177676-18F7-49AE-B401-B0C669CCA3DC}">
      <dgm:prSet/>
      <dgm:spPr/>
      <dgm:t>
        <a:bodyPr/>
        <a:lstStyle/>
        <a:p>
          <a:endParaRPr lang="ru-RU"/>
        </a:p>
      </dgm:t>
    </dgm:pt>
    <dgm:pt modelId="{8075366B-8A42-40C3-82B7-4D5BA9FA29E5}">
      <dgm:prSet phldrT="[Текст]"/>
      <dgm:spPr/>
      <dgm:t>
        <a:bodyPr/>
        <a:lstStyle/>
        <a:p>
          <a:r>
            <a:rPr lang="ru-RU" dirty="0" smtClean="0"/>
            <a:t>Нравственно-ценностный </a:t>
          </a:r>
          <a:endParaRPr lang="ru-RU" dirty="0"/>
        </a:p>
      </dgm:t>
    </dgm:pt>
    <dgm:pt modelId="{1269FB10-C848-4DB0-B1EF-6DB3A5AC4DCB}" type="parTrans" cxnId="{CFC48431-13C7-4C0F-B534-31B0A7ECAB27}">
      <dgm:prSet/>
      <dgm:spPr/>
      <dgm:t>
        <a:bodyPr/>
        <a:lstStyle/>
        <a:p>
          <a:endParaRPr lang="ru-RU"/>
        </a:p>
      </dgm:t>
    </dgm:pt>
    <dgm:pt modelId="{86253E5D-E458-452E-9B21-75C562E6CA76}" type="sibTrans" cxnId="{CFC48431-13C7-4C0F-B534-31B0A7ECAB27}">
      <dgm:prSet/>
      <dgm:spPr/>
      <dgm:t>
        <a:bodyPr/>
        <a:lstStyle/>
        <a:p>
          <a:endParaRPr lang="ru-RU"/>
        </a:p>
      </dgm:t>
    </dgm:pt>
    <dgm:pt modelId="{1D272FDD-500A-4938-9195-4E705CE0272D}">
      <dgm:prSet phldrT="[Текст]"/>
      <dgm:spPr/>
      <dgm:t>
        <a:bodyPr/>
        <a:lstStyle/>
        <a:p>
          <a:r>
            <a:rPr lang="ru-RU" dirty="0" smtClean="0"/>
            <a:t>Деятельностный</a:t>
          </a:r>
          <a:endParaRPr lang="ru-RU" dirty="0"/>
        </a:p>
      </dgm:t>
    </dgm:pt>
    <dgm:pt modelId="{FF33D313-9664-4880-BB69-55B90DECE2F8}" type="parTrans" cxnId="{14ABFE6C-DAA6-4619-97A3-CBC5BCB15C00}">
      <dgm:prSet/>
      <dgm:spPr/>
    </dgm:pt>
    <dgm:pt modelId="{FE56D776-AC67-49E6-BC23-C9BA587ADE12}" type="sibTrans" cxnId="{14ABFE6C-DAA6-4619-97A3-CBC5BCB15C00}">
      <dgm:prSet/>
      <dgm:spPr/>
    </dgm:pt>
    <dgm:pt modelId="{C51C15F7-B82E-477E-8D5B-80704D5EDA0B}" type="pres">
      <dgm:prSet presAssocID="{F709A848-BBA5-457F-9D75-89FC6553907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1F16E4-E043-43EA-BD75-6276DF937032}" type="pres">
      <dgm:prSet presAssocID="{E029D8A4-F347-4801-9D55-4B53C2801A70}" presName="parentLin" presStyleCnt="0"/>
      <dgm:spPr/>
    </dgm:pt>
    <dgm:pt modelId="{D5A68782-28A0-4E47-87BA-0449F74757D4}" type="pres">
      <dgm:prSet presAssocID="{E029D8A4-F347-4801-9D55-4B53C2801A70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30998876-E58F-4A0D-9639-5A111095E233}" type="pres">
      <dgm:prSet presAssocID="{E029D8A4-F347-4801-9D55-4B53C2801A7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0ACE84-2754-4DF4-BC20-971960C32AA7}" type="pres">
      <dgm:prSet presAssocID="{E029D8A4-F347-4801-9D55-4B53C2801A70}" presName="negativeSpace" presStyleCnt="0"/>
      <dgm:spPr/>
    </dgm:pt>
    <dgm:pt modelId="{5BD00E7D-F3AD-4933-ADB0-7F3E8DC17D91}" type="pres">
      <dgm:prSet presAssocID="{E029D8A4-F347-4801-9D55-4B53C2801A70}" presName="childText" presStyleLbl="conFgAcc1" presStyleIdx="0" presStyleCnt="4">
        <dgm:presLayoutVars>
          <dgm:bulletEnabled val="1"/>
        </dgm:presLayoutVars>
      </dgm:prSet>
      <dgm:spPr/>
    </dgm:pt>
    <dgm:pt modelId="{9F549D3A-C74C-4AB5-8FC6-6107ED2A8922}" type="pres">
      <dgm:prSet presAssocID="{ED64AA2A-B4D1-4A9F-9AA4-29A3DEE96991}" presName="spaceBetweenRectangles" presStyleCnt="0"/>
      <dgm:spPr/>
    </dgm:pt>
    <dgm:pt modelId="{8465D706-3E35-440E-9C6F-B57927F29FC4}" type="pres">
      <dgm:prSet presAssocID="{E159F59C-F10B-42C4-9A78-F8F63774B79B}" presName="parentLin" presStyleCnt="0"/>
      <dgm:spPr/>
    </dgm:pt>
    <dgm:pt modelId="{5FA2C0B6-5928-40E5-B3C6-EDC1EE0F13CD}" type="pres">
      <dgm:prSet presAssocID="{E159F59C-F10B-42C4-9A78-F8F63774B79B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683B46AB-C8BE-4076-A8D8-CE7480D6E77F}" type="pres">
      <dgm:prSet presAssocID="{E159F59C-F10B-42C4-9A78-F8F63774B79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E9AFF6-8401-49A7-BDB6-B92B5E507632}" type="pres">
      <dgm:prSet presAssocID="{E159F59C-F10B-42C4-9A78-F8F63774B79B}" presName="negativeSpace" presStyleCnt="0"/>
      <dgm:spPr/>
    </dgm:pt>
    <dgm:pt modelId="{76D9CE17-DDD1-48C3-B6DC-AF35D2241DD7}" type="pres">
      <dgm:prSet presAssocID="{E159F59C-F10B-42C4-9A78-F8F63774B79B}" presName="childText" presStyleLbl="conFgAcc1" presStyleIdx="1" presStyleCnt="4">
        <dgm:presLayoutVars>
          <dgm:bulletEnabled val="1"/>
        </dgm:presLayoutVars>
      </dgm:prSet>
      <dgm:spPr/>
    </dgm:pt>
    <dgm:pt modelId="{781F5539-D0B9-49BF-80C1-9287C358D941}" type="pres">
      <dgm:prSet presAssocID="{7D5B02B8-1DB6-43A2-995B-7FF8EAAB74FE}" presName="spaceBetweenRectangles" presStyleCnt="0"/>
      <dgm:spPr/>
    </dgm:pt>
    <dgm:pt modelId="{A87E1B3F-5413-4D79-87AD-FFB886EB5A14}" type="pres">
      <dgm:prSet presAssocID="{8075366B-8A42-40C3-82B7-4D5BA9FA29E5}" presName="parentLin" presStyleCnt="0"/>
      <dgm:spPr/>
    </dgm:pt>
    <dgm:pt modelId="{B68AFA33-60B2-45B9-9CD6-CF67ABA92925}" type="pres">
      <dgm:prSet presAssocID="{8075366B-8A42-40C3-82B7-4D5BA9FA29E5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2FAD1451-9DFB-4D08-B13D-3493FC957C52}" type="pres">
      <dgm:prSet presAssocID="{8075366B-8A42-40C3-82B7-4D5BA9FA29E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39B294-2632-4BA5-8DCE-97AAC38DBA5D}" type="pres">
      <dgm:prSet presAssocID="{8075366B-8A42-40C3-82B7-4D5BA9FA29E5}" presName="negativeSpace" presStyleCnt="0"/>
      <dgm:spPr/>
    </dgm:pt>
    <dgm:pt modelId="{2912B9B9-CEB3-4737-9428-092008693D3F}" type="pres">
      <dgm:prSet presAssocID="{8075366B-8A42-40C3-82B7-4D5BA9FA29E5}" presName="childText" presStyleLbl="conFgAcc1" presStyleIdx="2" presStyleCnt="4">
        <dgm:presLayoutVars>
          <dgm:bulletEnabled val="1"/>
        </dgm:presLayoutVars>
      </dgm:prSet>
      <dgm:spPr/>
    </dgm:pt>
    <dgm:pt modelId="{753ACAF2-DB04-4934-9C73-61DB1E383B36}" type="pres">
      <dgm:prSet presAssocID="{86253E5D-E458-452E-9B21-75C562E6CA76}" presName="spaceBetweenRectangles" presStyleCnt="0"/>
      <dgm:spPr/>
    </dgm:pt>
    <dgm:pt modelId="{CAB832CA-A68F-4DE1-8E40-878BC0D3666F}" type="pres">
      <dgm:prSet presAssocID="{1D272FDD-500A-4938-9195-4E705CE0272D}" presName="parentLin" presStyleCnt="0"/>
      <dgm:spPr/>
    </dgm:pt>
    <dgm:pt modelId="{8023AE61-8E79-443C-A262-6402F3FB93BC}" type="pres">
      <dgm:prSet presAssocID="{1D272FDD-500A-4938-9195-4E705CE0272D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5DA7DFDD-0ECE-4DA1-B1E5-336CE865A5AF}" type="pres">
      <dgm:prSet presAssocID="{1D272FDD-500A-4938-9195-4E705CE0272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5269A0-2425-4726-BF55-13843DF41144}" type="pres">
      <dgm:prSet presAssocID="{1D272FDD-500A-4938-9195-4E705CE0272D}" presName="negativeSpace" presStyleCnt="0"/>
      <dgm:spPr/>
    </dgm:pt>
    <dgm:pt modelId="{5DA33F06-F7EB-4A99-9AAA-7F7C2461875B}" type="pres">
      <dgm:prSet presAssocID="{1D272FDD-500A-4938-9195-4E705CE0272D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E1E472B6-C1A0-4E87-996F-E9C75CF2C05B}" srcId="{F709A848-BBA5-457F-9D75-89FC65539077}" destId="{E029D8A4-F347-4801-9D55-4B53C2801A70}" srcOrd="0" destOrd="0" parTransId="{B0D6603E-72BB-483E-85FC-CBEC802AAD6F}" sibTransId="{ED64AA2A-B4D1-4A9F-9AA4-29A3DEE96991}"/>
    <dgm:cxn modelId="{7B863044-43CC-4CEA-8943-914B485E7385}" type="presOf" srcId="{8075366B-8A42-40C3-82B7-4D5BA9FA29E5}" destId="{B68AFA33-60B2-45B9-9CD6-CF67ABA92925}" srcOrd="0" destOrd="0" presId="urn:microsoft.com/office/officeart/2005/8/layout/list1"/>
    <dgm:cxn modelId="{CFC48431-13C7-4C0F-B534-31B0A7ECAB27}" srcId="{F709A848-BBA5-457F-9D75-89FC65539077}" destId="{8075366B-8A42-40C3-82B7-4D5BA9FA29E5}" srcOrd="2" destOrd="0" parTransId="{1269FB10-C848-4DB0-B1EF-6DB3A5AC4DCB}" sibTransId="{86253E5D-E458-452E-9B21-75C562E6CA76}"/>
    <dgm:cxn modelId="{872C374C-C521-4A3E-B307-3CA1AB19E551}" type="presOf" srcId="{E159F59C-F10B-42C4-9A78-F8F63774B79B}" destId="{5FA2C0B6-5928-40E5-B3C6-EDC1EE0F13CD}" srcOrd="0" destOrd="0" presId="urn:microsoft.com/office/officeart/2005/8/layout/list1"/>
    <dgm:cxn modelId="{EB38C54F-44B6-4ECA-BB2D-C11D9EDE2718}" type="presOf" srcId="{E029D8A4-F347-4801-9D55-4B53C2801A70}" destId="{D5A68782-28A0-4E47-87BA-0449F74757D4}" srcOrd="0" destOrd="0" presId="urn:microsoft.com/office/officeart/2005/8/layout/list1"/>
    <dgm:cxn modelId="{D1177676-18F7-49AE-B401-B0C669CCA3DC}" srcId="{F709A848-BBA5-457F-9D75-89FC65539077}" destId="{E159F59C-F10B-42C4-9A78-F8F63774B79B}" srcOrd="1" destOrd="0" parTransId="{FBD97E39-8EF1-4B0B-8E8F-0C8E03D6C3F7}" sibTransId="{7D5B02B8-1DB6-43A2-995B-7FF8EAAB74FE}"/>
    <dgm:cxn modelId="{14ABFE6C-DAA6-4619-97A3-CBC5BCB15C00}" srcId="{F709A848-BBA5-457F-9D75-89FC65539077}" destId="{1D272FDD-500A-4938-9195-4E705CE0272D}" srcOrd="3" destOrd="0" parTransId="{FF33D313-9664-4880-BB69-55B90DECE2F8}" sibTransId="{FE56D776-AC67-49E6-BC23-C9BA587ADE12}"/>
    <dgm:cxn modelId="{2C64A655-E80B-40C8-A870-4C1AE8F8B1FA}" type="presOf" srcId="{1D272FDD-500A-4938-9195-4E705CE0272D}" destId="{8023AE61-8E79-443C-A262-6402F3FB93BC}" srcOrd="0" destOrd="0" presId="urn:microsoft.com/office/officeart/2005/8/layout/list1"/>
    <dgm:cxn modelId="{129ECE53-5C68-4EC8-9B03-6079DEE1017B}" type="presOf" srcId="{1D272FDD-500A-4938-9195-4E705CE0272D}" destId="{5DA7DFDD-0ECE-4DA1-B1E5-336CE865A5AF}" srcOrd="1" destOrd="0" presId="urn:microsoft.com/office/officeart/2005/8/layout/list1"/>
    <dgm:cxn modelId="{CD8C513C-1264-4583-A047-313AF0D860BC}" type="presOf" srcId="{8075366B-8A42-40C3-82B7-4D5BA9FA29E5}" destId="{2FAD1451-9DFB-4D08-B13D-3493FC957C52}" srcOrd="1" destOrd="0" presId="urn:microsoft.com/office/officeart/2005/8/layout/list1"/>
    <dgm:cxn modelId="{8112CE36-B061-453C-9809-21946D864908}" type="presOf" srcId="{F709A848-BBA5-457F-9D75-89FC65539077}" destId="{C51C15F7-B82E-477E-8D5B-80704D5EDA0B}" srcOrd="0" destOrd="0" presId="urn:microsoft.com/office/officeart/2005/8/layout/list1"/>
    <dgm:cxn modelId="{69CDE886-29F8-4FDE-91F4-34BDB5DDC492}" type="presOf" srcId="{E029D8A4-F347-4801-9D55-4B53C2801A70}" destId="{30998876-E58F-4A0D-9639-5A111095E233}" srcOrd="1" destOrd="0" presId="urn:microsoft.com/office/officeart/2005/8/layout/list1"/>
    <dgm:cxn modelId="{BC317048-524E-4F8F-BC63-62F5107C7578}" type="presOf" srcId="{E159F59C-F10B-42C4-9A78-F8F63774B79B}" destId="{683B46AB-C8BE-4076-A8D8-CE7480D6E77F}" srcOrd="1" destOrd="0" presId="urn:microsoft.com/office/officeart/2005/8/layout/list1"/>
    <dgm:cxn modelId="{12303EE2-101E-4544-BE6C-6F0CDFCDBB7D}" type="presParOf" srcId="{C51C15F7-B82E-477E-8D5B-80704D5EDA0B}" destId="{AD1F16E4-E043-43EA-BD75-6276DF937032}" srcOrd="0" destOrd="0" presId="urn:microsoft.com/office/officeart/2005/8/layout/list1"/>
    <dgm:cxn modelId="{AC15EDCC-5BFD-49DA-84B2-2BCADBC99146}" type="presParOf" srcId="{AD1F16E4-E043-43EA-BD75-6276DF937032}" destId="{D5A68782-28A0-4E47-87BA-0449F74757D4}" srcOrd="0" destOrd="0" presId="urn:microsoft.com/office/officeart/2005/8/layout/list1"/>
    <dgm:cxn modelId="{8CC90DE4-29A6-4CA7-9C1B-7EDD87FA9988}" type="presParOf" srcId="{AD1F16E4-E043-43EA-BD75-6276DF937032}" destId="{30998876-E58F-4A0D-9639-5A111095E233}" srcOrd="1" destOrd="0" presId="urn:microsoft.com/office/officeart/2005/8/layout/list1"/>
    <dgm:cxn modelId="{867EF5A6-7EF6-4E2B-B6AF-FA7D063C27EC}" type="presParOf" srcId="{C51C15F7-B82E-477E-8D5B-80704D5EDA0B}" destId="{420ACE84-2754-4DF4-BC20-971960C32AA7}" srcOrd="1" destOrd="0" presId="urn:microsoft.com/office/officeart/2005/8/layout/list1"/>
    <dgm:cxn modelId="{3E9E1F73-5A5D-419C-A75C-29B08DAC262B}" type="presParOf" srcId="{C51C15F7-B82E-477E-8D5B-80704D5EDA0B}" destId="{5BD00E7D-F3AD-4933-ADB0-7F3E8DC17D91}" srcOrd="2" destOrd="0" presId="urn:microsoft.com/office/officeart/2005/8/layout/list1"/>
    <dgm:cxn modelId="{4C18D4AE-CCB1-465C-9238-06C7B0884441}" type="presParOf" srcId="{C51C15F7-B82E-477E-8D5B-80704D5EDA0B}" destId="{9F549D3A-C74C-4AB5-8FC6-6107ED2A8922}" srcOrd="3" destOrd="0" presId="urn:microsoft.com/office/officeart/2005/8/layout/list1"/>
    <dgm:cxn modelId="{54292094-B16F-4CD9-A64F-C9517124D400}" type="presParOf" srcId="{C51C15F7-B82E-477E-8D5B-80704D5EDA0B}" destId="{8465D706-3E35-440E-9C6F-B57927F29FC4}" srcOrd="4" destOrd="0" presId="urn:microsoft.com/office/officeart/2005/8/layout/list1"/>
    <dgm:cxn modelId="{83824311-685F-4F12-BE33-CA6AB71BA8CA}" type="presParOf" srcId="{8465D706-3E35-440E-9C6F-B57927F29FC4}" destId="{5FA2C0B6-5928-40E5-B3C6-EDC1EE0F13CD}" srcOrd="0" destOrd="0" presId="urn:microsoft.com/office/officeart/2005/8/layout/list1"/>
    <dgm:cxn modelId="{F793BE34-9D6E-4E03-B47D-0D6324A1CE27}" type="presParOf" srcId="{8465D706-3E35-440E-9C6F-B57927F29FC4}" destId="{683B46AB-C8BE-4076-A8D8-CE7480D6E77F}" srcOrd="1" destOrd="0" presId="urn:microsoft.com/office/officeart/2005/8/layout/list1"/>
    <dgm:cxn modelId="{1BD3613B-BFF2-4761-A3C2-39E6BEA8A073}" type="presParOf" srcId="{C51C15F7-B82E-477E-8D5B-80704D5EDA0B}" destId="{D4E9AFF6-8401-49A7-BDB6-B92B5E507632}" srcOrd="5" destOrd="0" presId="urn:microsoft.com/office/officeart/2005/8/layout/list1"/>
    <dgm:cxn modelId="{42A408BB-9F5F-450A-83BC-0908D68875B2}" type="presParOf" srcId="{C51C15F7-B82E-477E-8D5B-80704D5EDA0B}" destId="{76D9CE17-DDD1-48C3-B6DC-AF35D2241DD7}" srcOrd="6" destOrd="0" presId="urn:microsoft.com/office/officeart/2005/8/layout/list1"/>
    <dgm:cxn modelId="{48A6DE27-9C21-4DD8-B96E-3EF1BF5AD851}" type="presParOf" srcId="{C51C15F7-B82E-477E-8D5B-80704D5EDA0B}" destId="{781F5539-D0B9-49BF-80C1-9287C358D941}" srcOrd="7" destOrd="0" presId="urn:microsoft.com/office/officeart/2005/8/layout/list1"/>
    <dgm:cxn modelId="{5562CE31-788C-4C22-A5BE-85A2042541EC}" type="presParOf" srcId="{C51C15F7-B82E-477E-8D5B-80704D5EDA0B}" destId="{A87E1B3F-5413-4D79-87AD-FFB886EB5A14}" srcOrd="8" destOrd="0" presId="urn:microsoft.com/office/officeart/2005/8/layout/list1"/>
    <dgm:cxn modelId="{194BECFF-20B8-4498-87DC-3FAA6FCE132F}" type="presParOf" srcId="{A87E1B3F-5413-4D79-87AD-FFB886EB5A14}" destId="{B68AFA33-60B2-45B9-9CD6-CF67ABA92925}" srcOrd="0" destOrd="0" presId="urn:microsoft.com/office/officeart/2005/8/layout/list1"/>
    <dgm:cxn modelId="{7B289A8F-745A-4E52-8CCD-A71DBDD1AB61}" type="presParOf" srcId="{A87E1B3F-5413-4D79-87AD-FFB886EB5A14}" destId="{2FAD1451-9DFB-4D08-B13D-3493FC957C52}" srcOrd="1" destOrd="0" presId="urn:microsoft.com/office/officeart/2005/8/layout/list1"/>
    <dgm:cxn modelId="{C94A7BA6-E8A6-4DB8-BF66-6D4539A8938E}" type="presParOf" srcId="{C51C15F7-B82E-477E-8D5B-80704D5EDA0B}" destId="{2539B294-2632-4BA5-8DCE-97AAC38DBA5D}" srcOrd="9" destOrd="0" presId="urn:microsoft.com/office/officeart/2005/8/layout/list1"/>
    <dgm:cxn modelId="{D7B57B4E-CFFD-4C63-9439-67C127AC4E9C}" type="presParOf" srcId="{C51C15F7-B82E-477E-8D5B-80704D5EDA0B}" destId="{2912B9B9-CEB3-4737-9428-092008693D3F}" srcOrd="10" destOrd="0" presId="urn:microsoft.com/office/officeart/2005/8/layout/list1"/>
    <dgm:cxn modelId="{B5483DAB-7965-4E89-8F19-93E58C44DF21}" type="presParOf" srcId="{C51C15F7-B82E-477E-8D5B-80704D5EDA0B}" destId="{753ACAF2-DB04-4934-9C73-61DB1E383B36}" srcOrd="11" destOrd="0" presId="urn:microsoft.com/office/officeart/2005/8/layout/list1"/>
    <dgm:cxn modelId="{F51CBC1D-E988-4D31-829E-6DDE2F75A10B}" type="presParOf" srcId="{C51C15F7-B82E-477E-8D5B-80704D5EDA0B}" destId="{CAB832CA-A68F-4DE1-8E40-878BC0D3666F}" srcOrd="12" destOrd="0" presId="urn:microsoft.com/office/officeart/2005/8/layout/list1"/>
    <dgm:cxn modelId="{E9741A9F-89E5-4985-9E16-B3EE2579299C}" type="presParOf" srcId="{CAB832CA-A68F-4DE1-8E40-878BC0D3666F}" destId="{8023AE61-8E79-443C-A262-6402F3FB93BC}" srcOrd="0" destOrd="0" presId="urn:microsoft.com/office/officeart/2005/8/layout/list1"/>
    <dgm:cxn modelId="{A898DAB2-820B-4AE3-A53E-7C703CE5D533}" type="presParOf" srcId="{CAB832CA-A68F-4DE1-8E40-878BC0D3666F}" destId="{5DA7DFDD-0ECE-4DA1-B1E5-336CE865A5AF}" srcOrd="1" destOrd="0" presId="urn:microsoft.com/office/officeart/2005/8/layout/list1"/>
    <dgm:cxn modelId="{F5000066-A53A-47D1-B755-B368BB186238}" type="presParOf" srcId="{C51C15F7-B82E-477E-8D5B-80704D5EDA0B}" destId="{225269A0-2425-4726-BF55-13843DF41144}" srcOrd="13" destOrd="0" presId="urn:microsoft.com/office/officeart/2005/8/layout/list1"/>
    <dgm:cxn modelId="{2E624611-591B-4A18-A31F-88F2CB4E4D4E}" type="presParOf" srcId="{C51C15F7-B82E-477E-8D5B-80704D5EDA0B}" destId="{5DA33F06-F7EB-4A99-9AAA-7F7C2461875B}" srcOrd="14" destOrd="0" presId="urn:microsoft.com/office/officeart/2005/8/layout/lis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4954A7-64B8-4D46-BF84-2DE3E44E88E1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1244EFB-7DA3-4028-8B43-1F48DB6D289B}">
      <dgm:prSet phldrT="[Текст]"/>
      <dgm:spPr/>
      <dgm:t>
        <a:bodyPr/>
        <a:lstStyle/>
        <a:p>
          <a:r>
            <a:rPr lang="ru-RU" dirty="0" smtClean="0"/>
            <a:t>УМЕНИЯ </a:t>
          </a:r>
          <a:endParaRPr lang="ru-RU" dirty="0"/>
        </a:p>
      </dgm:t>
    </dgm:pt>
    <dgm:pt modelId="{C0B0790B-1FFF-498F-B08C-56F32BD6967D}" type="parTrans" cxnId="{17AB0680-4C09-4E0B-B242-2ED52E2D195B}">
      <dgm:prSet/>
      <dgm:spPr/>
      <dgm:t>
        <a:bodyPr/>
        <a:lstStyle/>
        <a:p>
          <a:endParaRPr lang="ru-RU"/>
        </a:p>
      </dgm:t>
    </dgm:pt>
    <dgm:pt modelId="{3CF21EB3-1542-437F-8153-C148B01E92B9}" type="sibTrans" cxnId="{17AB0680-4C09-4E0B-B242-2ED52E2D195B}">
      <dgm:prSet/>
      <dgm:spPr/>
      <dgm:t>
        <a:bodyPr/>
        <a:lstStyle/>
        <a:p>
          <a:endParaRPr lang="ru-RU"/>
        </a:p>
      </dgm:t>
    </dgm:pt>
    <dgm:pt modelId="{81242CCD-E65B-475F-AD60-500F3C6CE625}">
      <dgm:prSet phldrT="[Текст]"/>
      <dgm:spPr/>
      <dgm:t>
        <a:bodyPr/>
        <a:lstStyle/>
        <a:p>
          <a:r>
            <a:rPr lang="ru-RU" dirty="0" smtClean="0"/>
            <a:t>анализировать ситуации взаимодействия людей;</a:t>
          </a:r>
          <a:endParaRPr lang="ru-RU" dirty="0"/>
        </a:p>
      </dgm:t>
    </dgm:pt>
    <dgm:pt modelId="{969CE8A0-CF96-4382-B0CD-0C6E97A63A86}" type="parTrans" cxnId="{87C14B9D-C2AD-45D9-B57A-6BDC3C2FDF2C}">
      <dgm:prSet/>
      <dgm:spPr/>
      <dgm:t>
        <a:bodyPr/>
        <a:lstStyle/>
        <a:p>
          <a:endParaRPr lang="ru-RU"/>
        </a:p>
      </dgm:t>
    </dgm:pt>
    <dgm:pt modelId="{587414AC-D6B7-4A37-8BB9-F4888E8504E8}" type="sibTrans" cxnId="{87C14B9D-C2AD-45D9-B57A-6BDC3C2FDF2C}">
      <dgm:prSet/>
      <dgm:spPr/>
      <dgm:t>
        <a:bodyPr/>
        <a:lstStyle/>
        <a:p>
          <a:endParaRPr lang="ru-RU"/>
        </a:p>
      </dgm:t>
    </dgm:pt>
    <dgm:pt modelId="{2CEC1256-C2BA-4ED1-98E8-57A351192347}">
      <dgm:prSet phldrT="[Текст]"/>
      <dgm:spPr/>
      <dgm:t>
        <a:bodyPr/>
        <a:lstStyle/>
        <a:p>
          <a:r>
            <a:rPr lang="ru-RU" dirty="0" smtClean="0"/>
            <a:t>НАВЫКИ</a:t>
          </a:r>
          <a:endParaRPr lang="ru-RU" dirty="0"/>
        </a:p>
      </dgm:t>
    </dgm:pt>
    <dgm:pt modelId="{73D46136-B706-44B3-A7C4-AB9259BD8C45}" type="parTrans" cxnId="{99F67C48-7C52-4588-B126-8AAFD5A26F1E}">
      <dgm:prSet/>
      <dgm:spPr/>
      <dgm:t>
        <a:bodyPr/>
        <a:lstStyle/>
        <a:p>
          <a:endParaRPr lang="ru-RU"/>
        </a:p>
      </dgm:t>
    </dgm:pt>
    <dgm:pt modelId="{02202306-23F6-4B23-B803-99F980B71C45}" type="sibTrans" cxnId="{99F67C48-7C52-4588-B126-8AAFD5A26F1E}">
      <dgm:prSet/>
      <dgm:spPr/>
      <dgm:t>
        <a:bodyPr/>
        <a:lstStyle/>
        <a:p>
          <a:endParaRPr lang="ru-RU"/>
        </a:p>
      </dgm:t>
    </dgm:pt>
    <dgm:pt modelId="{F07FBB34-4E79-486F-8A5E-635527F7AA9D}">
      <dgm:prSet phldrT="[Текст]"/>
      <dgm:spPr/>
      <dgm:t>
        <a:bodyPr/>
        <a:lstStyle/>
        <a:p>
          <a:r>
            <a:rPr lang="ru-RU" dirty="0" smtClean="0"/>
            <a:t>конструктивного взаимодействия с окружающими;</a:t>
          </a:r>
          <a:endParaRPr lang="ru-RU" dirty="0"/>
        </a:p>
      </dgm:t>
    </dgm:pt>
    <dgm:pt modelId="{DD39FEB9-51D8-4307-B64B-BC25434A0069}" type="parTrans" cxnId="{63CD56CC-95CF-4442-A983-985F863160B2}">
      <dgm:prSet/>
      <dgm:spPr/>
      <dgm:t>
        <a:bodyPr/>
        <a:lstStyle/>
        <a:p>
          <a:endParaRPr lang="ru-RU"/>
        </a:p>
      </dgm:t>
    </dgm:pt>
    <dgm:pt modelId="{727DEE19-CC6B-45C3-BF86-D25122843246}" type="sibTrans" cxnId="{63CD56CC-95CF-4442-A983-985F863160B2}">
      <dgm:prSet/>
      <dgm:spPr/>
      <dgm:t>
        <a:bodyPr/>
        <a:lstStyle/>
        <a:p>
          <a:endParaRPr lang="ru-RU"/>
        </a:p>
      </dgm:t>
    </dgm:pt>
    <dgm:pt modelId="{A7DE2CD5-D756-4DE9-86EC-C7BCCAE0B747}">
      <dgm:prSet phldrT="[Текст]"/>
      <dgm:spPr/>
      <dgm:t>
        <a:bodyPr/>
        <a:lstStyle/>
        <a:p>
          <a:r>
            <a:rPr lang="ru-RU" dirty="0" smtClean="0"/>
            <a:t>правильно оценивать вербальную и невербальную экспрессию во взаимодействии с другими людьми;</a:t>
          </a:r>
          <a:endParaRPr lang="ru-RU" dirty="0"/>
        </a:p>
      </dgm:t>
    </dgm:pt>
    <dgm:pt modelId="{BB778EF3-F378-4A78-A586-F269AA74E631}" type="parTrans" cxnId="{EBD4A4B2-65D8-4305-B250-F390AFC54E60}">
      <dgm:prSet/>
      <dgm:spPr/>
      <dgm:t>
        <a:bodyPr/>
        <a:lstStyle/>
        <a:p>
          <a:endParaRPr lang="ru-RU"/>
        </a:p>
      </dgm:t>
    </dgm:pt>
    <dgm:pt modelId="{B1772C12-04D7-4EE8-A090-FD59B6B622C2}" type="sibTrans" cxnId="{EBD4A4B2-65D8-4305-B250-F390AFC54E60}">
      <dgm:prSet/>
      <dgm:spPr/>
      <dgm:t>
        <a:bodyPr/>
        <a:lstStyle/>
        <a:p>
          <a:endParaRPr lang="ru-RU"/>
        </a:p>
      </dgm:t>
    </dgm:pt>
    <dgm:pt modelId="{3742E124-BDA9-4F36-AE1D-DB48185EB0AA}">
      <dgm:prSet phldrT="[Текст]"/>
      <dgm:spPr/>
      <dgm:t>
        <a:bodyPr/>
        <a:lstStyle/>
        <a:p>
          <a:r>
            <a:rPr lang="ru-RU" dirty="0" smtClean="0"/>
            <a:t>предвидеть последствия деятельности и поведения своего и других;</a:t>
          </a:r>
          <a:endParaRPr lang="ru-RU" dirty="0"/>
        </a:p>
      </dgm:t>
    </dgm:pt>
    <dgm:pt modelId="{FC093503-49E3-4605-BE94-6CED02BB5AB2}" type="parTrans" cxnId="{40CE519F-A28A-4E92-B8BD-0CF412E32BEE}">
      <dgm:prSet/>
      <dgm:spPr/>
      <dgm:t>
        <a:bodyPr/>
        <a:lstStyle/>
        <a:p>
          <a:endParaRPr lang="ru-RU"/>
        </a:p>
      </dgm:t>
    </dgm:pt>
    <dgm:pt modelId="{A4C3AE17-2D56-4006-AA75-0533DD7353E8}" type="sibTrans" cxnId="{40CE519F-A28A-4E92-B8BD-0CF412E32BEE}">
      <dgm:prSet/>
      <dgm:spPr/>
      <dgm:t>
        <a:bodyPr/>
        <a:lstStyle/>
        <a:p>
          <a:endParaRPr lang="ru-RU"/>
        </a:p>
      </dgm:t>
    </dgm:pt>
    <dgm:pt modelId="{CA7B6E4A-6029-4F9E-ABB7-2BA00371C106}">
      <dgm:prSet phldrT="[Текст]"/>
      <dgm:spPr/>
      <dgm:t>
        <a:bodyPr/>
        <a:lstStyle/>
        <a:p>
          <a:r>
            <a:rPr lang="ru-RU" dirty="0" smtClean="0"/>
            <a:t>логика социального взаимодействия.</a:t>
          </a:r>
          <a:endParaRPr lang="ru-RU" dirty="0"/>
        </a:p>
      </dgm:t>
    </dgm:pt>
    <dgm:pt modelId="{8CDD4386-0EC3-49DD-A0B8-6549E87DCF9E}" type="parTrans" cxnId="{57CA64B5-460B-4683-89E6-F3F7A484690C}">
      <dgm:prSet/>
      <dgm:spPr/>
      <dgm:t>
        <a:bodyPr/>
        <a:lstStyle/>
        <a:p>
          <a:endParaRPr lang="ru-RU"/>
        </a:p>
      </dgm:t>
    </dgm:pt>
    <dgm:pt modelId="{B7BCB796-A637-4F03-991F-2EEDF99E94C4}" type="sibTrans" cxnId="{57CA64B5-460B-4683-89E6-F3F7A484690C}">
      <dgm:prSet/>
      <dgm:spPr/>
      <dgm:t>
        <a:bodyPr/>
        <a:lstStyle/>
        <a:p>
          <a:endParaRPr lang="ru-RU"/>
        </a:p>
      </dgm:t>
    </dgm:pt>
    <dgm:pt modelId="{31A2B5E6-5048-434E-A8F4-7734387AABFF}">
      <dgm:prSet phldrT="[Текст]"/>
      <dgm:spPr/>
      <dgm:t>
        <a:bodyPr/>
        <a:lstStyle/>
        <a:p>
          <a:r>
            <a:rPr lang="ru-RU" dirty="0" smtClean="0"/>
            <a:t>коммуникативного контроля;</a:t>
          </a:r>
          <a:endParaRPr lang="ru-RU" dirty="0"/>
        </a:p>
      </dgm:t>
    </dgm:pt>
    <dgm:pt modelId="{B8134ED7-0921-4795-9973-151CF72FDE4E}" type="parTrans" cxnId="{976359C2-33D0-4D73-93E0-704D4B7A7709}">
      <dgm:prSet/>
      <dgm:spPr/>
    </dgm:pt>
    <dgm:pt modelId="{5BF3C6D3-4A75-4E8F-B3C6-E714B1E5B863}" type="sibTrans" cxnId="{976359C2-33D0-4D73-93E0-704D4B7A7709}">
      <dgm:prSet/>
      <dgm:spPr/>
    </dgm:pt>
    <dgm:pt modelId="{71522688-6E87-4C82-A24D-0D695F9D157E}">
      <dgm:prSet phldrT="[Текст]"/>
      <dgm:spPr/>
      <dgm:t>
        <a:bodyPr/>
        <a:lstStyle/>
        <a:p>
          <a:r>
            <a:rPr lang="ru-RU" dirty="0" smtClean="0"/>
            <a:t>общительности;</a:t>
          </a:r>
          <a:endParaRPr lang="ru-RU" dirty="0"/>
        </a:p>
      </dgm:t>
    </dgm:pt>
    <dgm:pt modelId="{4CCDFB41-2B81-48A6-B304-3D8F44986E2F}" type="parTrans" cxnId="{481CDF71-7E93-4634-B330-FFA0AADD7181}">
      <dgm:prSet/>
      <dgm:spPr/>
    </dgm:pt>
    <dgm:pt modelId="{06B9F10F-6A12-40C2-BBC5-7020788C21E2}" type="sibTrans" cxnId="{481CDF71-7E93-4634-B330-FFA0AADD7181}">
      <dgm:prSet/>
      <dgm:spPr/>
    </dgm:pt>
    <dgm:pt modelId="{DDD7E68F-7E2B-4084-B8AA-DE6487F7B539}">
      <dgm:prSet phldrT="[Текст]"/>
      <dgm:spPr/>
      <dgm:t>
        <a:bodyPr/>
        <a:lstStyle/>
        <a:p>
          <a:r>
            <a:rPr lang="ru-RU" dirty="0" smtClean="0"/>
            <a:t>организации продуктивной, социально-ориентированной деятельности.</a:t>
          </a:r>
          <a:endParaRPr lang="ru-RU" dirty="0"/>
        </a:p>
      </dgm:t>
    </dgm:pt>
    <dgm:pt modelId="{748E65E5-DF3A-4A38-B6A0-F87B25E54867}" type="parTrans" cxnId="{5EC5D592-907E-4682-8A20-AE2A3F8B0938}">
      <dgm:prSet/>
      <dgm:spPr/>
    </dgm:pt>
    <dgm:pt modelId="{817A52A0-F010-4F7A-B612-9FB8A6B0543B}" type="sibTrans" cxnId="{5EC5D592-907E-4682-8A20-AE2A3F8B0938}">
      <dgm:prSet/>
      <dgm:spPr/>
    </dgm:pt>
    <dgm:pt modelId="{003DBA54-3450-4B0C-9D2E-8F7DEE1D01E5}" type="pres">
      <dgm:prSet presAssocID="{4A4954A7-64B8-4D46-BF84-2DE3E44E88E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2B70EC-14DC-47C6-B1CD-EF7485163145}" type="pres">
      <dgm:prSet presAssocID="{D1244EFB-7DA3-4028-8B43-1F48DB6D289B}" presName="compositeNode" presStyleCnt="0">
        <dgm:presLayoutVars>
          <dgm:bulletEnabled val="1"/>
        </dgm:presLayoutVars>
      </dgm:prSet>
      <dgm:spPr/>
    </dgm:pt>
    <dgm:pt modelId="{E38D5394-51D1-4C8E-BFD9-F35152CFD63B}" type="pres">
      <dgm:prSet presAssocID="{D1244EFB-7DA3-4028-8B43-1F48DB6D289B}" presName="bgRect" presStyleLbl="node1" presStyleIdx="0" presStyleCnt="2"/>
      <dgm:spPr/>
      <dgm:t>
        <a:bodyPr/>
        <a:lstStyle/>
        <a:p>
          <a:endParaRPr lang="ru-RU"/>
        </a:p>
      </dgm:t>
    </dgm:pt>
    <dgm:pt modelId="{DC3058B5-27A4-48E2-A9A1-429C6EEF9520}" type="pres">
      <dgm:prSet presAssocID="{D1244EFB-7DA3-4028-8B43-1F48DB6D289B}" presName="parentNode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36DE6E-082F-46F2-B5D4-DD020352644D}" type="pres">
      <dgm:prSet presAssocID="{D1244EFB-7DA3-4028-8B43-1F48DB6D289B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F45D7D-FFD3-4B28-857D-080AF09662B5}" type="pres">
      <dgm:prSet presAssocID="{3CF21EB3-1542-437F-8153-C148B01E92B9}" presName="hSp" presStyleCnt="0"/>
      <dgm:spPr/>
    </dgm:pt>
    <dgm:pt modelId="{8B17152B-FAE5-4DC9-973D-88B786B07970}" type="pres">
      <dgm:prSet presAssocID="{3CF21EB3-1542-437F-8153-C148B01E92B9}" presName="vProcSp" presStyleCnt="0"/>
      <dgm:spPr/>
    </dgm:pt>
    <dgm:pt modelId="{5F52BE42-B097-41A2-8A3E-4E12E5011425}" type="pres">
      <dgm:prSet presAssocID="{3CF21EB3-1542-437F-8153-C148B01E92B9}" presName="vSp1" presStyleCnt="0"/>
      <dgm:spPr/>
    </dgm:pt>
    <dgm:pt modelId="{57DAB1CF-F290-45F1-AE7F-D621CDF30168}" type="pres">
      <dgm:prSet presAssocID="{3CF21EB3-1542-437F-8153-C148B01E92B9}" presName="simulatedConn" presStyleLbl="solidFgAcc1" presStyleIdx="0" presStyleCnt="1"/>
      <dgm:spPr/>
    </dgm:pt>
    <dgm:pt modelId="{92E227E5-89F2-46E5-99D8-11693F6447FA}" type="pres">
      <dgm:prSet presAssocID="{3CF21EB3-1542-437F-8153-C148B01E92B9}" presName="vSp2" presStyleCnt="0"/>
      <dgm:spPr/>
    </dgm:pt>
    <dgm:pt modelId="{832419C7-4C72-4831-B236-640AE6B4F8A7}" type="pres">
      <dgm:prSet presAssocID="{3CF21EB3-1542-437F-8153-C148B01E92B9}" presName="sibTrans" presStyleCnt="0"/>
      <dgm:spPr/>
    </dgm:pt>
    <dgm:pt modelId="{962C6CE3-817F-460E-8ED0-BFB1C7BF1947}" type="pres">
      <dgm:prSet presAssocID="{2CEC1256-C2BA-4ED1-98E8-57A351192347}" presName="compositeNode" presStyleCnt="0">
        <dgm:presLayoutVars>
          <dgm:bulletEnabled val="1"/>
        </dgm:presLayoutVars>
      </dgm:prSet>
      <dgm:spPr/>
    </dgm:pt>
    <dgm:pt modelId="{A9B43A05-BB3B-4B8A-9713-0F0ED04DD8BF}" type="pres">
      <dgm:prSet presAssocID="{2CEC1256-C2BA-4ED1-98E8-57A351192347}" presName="bgRect" presStyleLbl="node1" presStyleIdx="1" presStyleCnt="2"/>
      <dgm:spPr/>
      <dgm:t>
        <a:bodyPr/>
        <a:lstStyle/>
        <a:p>
          <a:endParaRPr lang="ru-RU"/>
        </a:p>
      </dgm:t>
    </dgm:pt>
    <dgm:pt modelId="{885C3AF3-0BA6-420F-83BA-ECAABAB9743A}" type="pres">
      <dgm:prSet presAssocID="{2CEC1256-C2BA-4ED1-98E8-57A351192347}" presName="parentNode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8C9F01-1F06-4C85-A9D6-4A516EC3D5E9}" type="pres">
      <dgm:prSet presAssocID="{2CEC1256-C2BA-4ED1-98E8-57A351192347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93BCCC-83E6-495C-92DF-092CED1A3D2D}" type="presOf" srcId="{81242CCD-E65B-475F-AD60-500F3C6CE625}" destId="{F136DE6E-082F-46F2-B5D4-DD020352644D}" srcOrd="0" destOrd="0" presId="urn:microsoft.com/office/officeart/2005/8/layout/hProcess7"/>
    <dgm:cxn modelId="{E632B88D-2FD8-45E7-A2F0-D654B0EB2BBC}" type="presOf" srcId="{2CEC1256-C2BA-4ED1-98E8-57A351192347}" destId="{A9B43A05-BB3B-4B8A-9713-0F0ED04DD8BF}" srcOrd="0" destOrd="0" presId="urn:microsoft.com/office/officeart/2005/8/layout/hProcess7"/>
    <dgm:cxn modelId="{890A0030-A166-4FCF-9686-AF49F4299D82}" type="presOf" srcId="{D1244EFB-7DA3-4028-8B43-1F48DB6D289B}" destId="{E38D5394-51D1-4C8E-BFD9-F35152CFD63B}" srcOrd="0" destOrd="0" presId="urn:microsoft.com/office/officeart/2005/8/layout/hProcess7"/>
    <dgm:cxn modelId="{40CE519F-A28A-4E92-B8BD-0CF412E32BEE}" srcId="{D1244EFB-7DA3-4028-8B43-1F48DB6D289B}" destId="{3742E124-BDA9-4F36-AE1D-DB48185EB0AA}" srcOrd="2" destOrd="0" parTransId="{FC093503-49E3-4605-BE94-6CED02BB5AB2}" sibTransId="{A4C3AE17-2D56-4006-AA75-0533DD7353E8}"/>
    <dgm:cxn modelId="{E2619008-0661-4367-A76B-ED893BFC590D}" type="presOf" srcId="{A7DE2CD5-D756-4DE9-86EC-C7BCCAE0B747}" destId="{F136DE6E-082F-46F2-B5D4-DD020352644D}" srcOrd="0" destOrd="1" presId="urn:microsoft.com/office/officeart/2005/8/layout/hProcess7"/>
    <dgm:cxn modelId="{EBD4A4B2-65D8-4305-B250-F390AFC54E60}" srcId="{D1244EFB-7DA3-4028-8B43-1F48DB6D289B}" destId="{A7DE2CD5-D756-4DE9-86EC-C7BCCAE0B747}" srcOrd="1" destOrd="0" parTransId="{BB778EF3-F378-4A78-A586-F269AA74E631}" sibTransId="{B1772C12-04D7-4EE8-A090-FD59B6B622C2}"/>
    <dgm:cxn modelId="{10ED7163-A001-4EAD-B97C-265E664123EE}" type="presOf" srcId="{F07FBB34-4E79-486F-8A5E-635527F7AA9D}" destId="{1E8C9F01-1F06-4C85-A9D6-4A516EC3D5E9}" srcOrd="0" destOrd="0" presId="urn:microsoft.com/office/officeart/2005/8/layout/hProcess7"/>
    <dgm:cxn modelId="{A3CFC5C4-6AA0-4F17-947D-53AE92C2FB36}" type="presOf" srcId="{71522688-6E87-4C82-A24D-0D695F9D157E}" destId="{1E8C9F01-1F06-4C85-A9D6-4A516EC3D5E9}" srcOrd="0" destOrd="2" presId="urn:microsoft.com/office/officeart/2005/8/layout/hProcess7"/>
    <dgm:cxn modelId="{65D670E8-C4FD-4209-A126-96A8C8186DB2}" type="presOf" srcId="{DDD7E68F-7E2B-4084-B8AA-DE6487F7B539}" destId="{1E8C9F01-1F06-4C85-A9D6-4A516EC3D5E9}" srcOrd="0" destOrd="3" presId="urn:microsoft.com/office/officeart/2005/8/layout/hProcess7"/>
    <dgm:cxn modelId="{57CA64B5-460B-4683-89E6-F3F7A484690C}" srcId="{D1244EFB-7DA3-4028-8B43-1F48DB6D289B}" destId="{CA7B6E4A-6029-4F9E-ABB7-2BA00371C106}" srcOrd="3" destOrd="0" parTransId="{8CDD4386-0EC3-49DD-A0B8-6549E87DCF9E}" sibTransId="{B7BCB796-A637-4F03-991F-2EEDF99E94C4}"/>
    <dgm:cxn modelId="{C2ED6D30-368C-405F-9EE5-E59DADB8E741}" type="presOf" srcId="{CA7B6E4A-6029-4F9E-ABB7-2BA00371C106}" destId="{F136DE6E-082F-46F2-B5D4-DD020352644D}" srcOrd="0" destOrd="3" presId="urn:microsoft.com/office/officeart/2005/8/layout/hProcess7"/>
    <dgm:cxn modelId="{481CDF71-7E93-4634-B330-FFA0AADD7181}" srcId="{2CEC1256-C2BA-4ED1-98E8-57A351192347}" destId="{71522688-6E87-4C82-A24D-0D695F9D157E}" srcOrd="2" destOrd="0" parTransId="{4CCDFB41-2B81-48A6-B304-3D8F44986E2F}" sibTransId="{06B9F10F-6A12-40C2-BBC5-7020788C21E2}"/>
    <dgm:cxn modelId="{87C14B9D-C2AD-45D9-B57A-6BDC3C2FDF2C}" srcId="{D1244EFB-7DA3-4028-8B43-1F48DB6D289B}" destId="{81242CCD-E65B-475F-AD60-500F3C6CE625}" srcOrd="0" destOrd="0" parTransId="{969CE8A0-CF96-4382-B0CD-0C6E97A63A86}" sibTransId="{587414AC-D6B7-4A37-8BB9-F4888E8504E8}"/>
    <dgm:cxn modelId="{25B95AF5-C97D-4B6B-9AE9-1DC90B2E02A4}" type="presOf" srcId="{2CEC1256-C2BA-4ED1-98E8-57A351192347}" destId="{885C3AF3-0BA6-420F-83BA-ECAABAB9743A}" srcOrd="1" destOrd="0" presId="urn:microsoft.com/office/officeart/2005/8/layout/hProcess7"/>
    <dgm:cxn modelId="{63CD56CC-95CF-4442-A983-985F863160B2}" srcId="{2CEC1256-C2BA-4ED1-98E8-57A351192347}" destId="{F07FBB34-4E79-486F-8A5E-635527F7AA9D}" srcOrd="0" destOrd="0" parTransId="{DD39FEB9-51D8-4307-B64B-BC25434A0069}" sibTransId="{727DEE19-CC6B-45C3-BF86-D25122843246}"/>
    <dgm:cxn modelId="{8EF10B99-BCDF-4319-9DB4-D95A6F79BAB3}" type="presOf" srcId="{3742E124-BDA9-4F36-AE1D-DB48185EB0AA}" destId="{F136DE6E-082F-46F2-B5D4-DD020352644D}" srcOrd="0" destOrd="2" presId="urn:microsoft.com/office/officeart/2005/8/layout/hProcess7"/>
    <dgm:cxn modelId="{17AB0680-4C09-4E0B-B242-2ED52E2D195B}" srcId="{4A4954A7-64B8-4D46-BF84-2DE3E44E88E1}" destId="{D1244EFB-7DA3-4028-8B43-1F48DB6D289B}" srcOrd="0" destOrd="0" parTransId="{C0B0790B-1FFF-498F-B08C-56F32BD6967D}" sibTransId="{3CF21EB3-1542-437F-8153-C148B01E92B9}"/>
    <dgm:cxn modelId="{EE1EA2A8-8D32-45A5-9EB4-5E9A89D3D61D}" type="presOf" srcId="{4A4954A7-64B8-4D46-BF84-2DE3E44E88E1}" destId="{003DBA54-3450-4B0C-9D2E-8F7DEE1D01E5}" srcOrd="0" destOrd="0" presId="urn:microsoft.com/office/officeart/2005/8/layout/hProcess7"/>
    <dgm:cxn modelId="{5EC5D592-907E-4682-8A20-AE2A3F8B0938}" srcId="{2CEC1256-C2BA-4ED1-98E8-57A351192347}" destId="{DDD7E68F-7E2B-4084-B8AA-DE6487F7B539}" srcOrd="3" destOrd="0" parTransId="{748E65E5-DF3A-4A38-B6A0-F87B25E54867}" sibTransId="{817A52A0-F010-4F7A-B612-9FB8A6B0543B}"/>
    <dgm:cxn modelId="{99F67C48-7C52-4588-B126-8AAFD5A26F1E}" srcId="{4A4954A7-64B8-4D46-BF84-2DE3E44E88E1}" destId="{2CEC1256-C2BA-4ED1-98E8-57A351192347}" srcOrd="1" destOrd="0" parTransId="{73D46136-B706-44B3-A7C4-AB9259BD8C45}" sibTransId="{02202306-23F6-4B23-B803-99F980B71C45}"/>
    <dgm:cxn modelId="{976359C2-33D0-4D73-93E0-704D4B7A7709}" srcId="{2CEC1256-C2BA-4ED1-98E8-57A351192347}" destId="{31A2B5E6-5048-434E-A8F4-7734387AABFF}" srcOrd="1" destOrd="0" parTransId="{B8134ED7-0921-4795-9973-151CF72FDE4E}" sibTransId="{5BF3C6D3-4A75-4E8F-B3C6-E714B1E5B863}"/>
    <dgm:cxn modelId="{A19752ED-18C3-4BAB-9F0B-7E6610B075B4}" type="presOf" srcId="{31A2B5E6-5048-434E-A8F4-7734387AABFF}" destId="{1E8C9F01-1F06-4C85-A9D6-4A516EC3D5E9}" srcOrd="0" destOrd="1" presId="urn:microsoft.com/office/officeart/2005/8/layout/hProcess7"/>
    <dgm:cxn modelId="{D3C258F3-A280-4C62-AA5A-58F1E6008D9C}" type="presOf" srcId="{D1244EFB-7DA3-4028-8B43-1F48DB6D289B}" destId="{DC3058B5-27A4-48E2-A9A1-429C6EEF9520}" srcOrd="1" destOrd="0" presId="urn:microsoft.com/office/officeart/2005/8/layout/hProcess7"/>
    <dgm:cxn modelId="{BA9AB810-DF92-4A26-B5AE-38F2B4AB5E23}" type="presParOf" srcId="{003DBA54-3450-4B0C-9D2E-8F7DEE1D01E5}" destId="{772B70EC-14DC-47C6-B1CD-EF7485163145}" srcOrd="0" destOrd="0" presId="urn:microsoft.com/office/officeart/2005/8/layout/hProcess7"/>
    <dgm:cxn modelId="{026ABDC7-CA51-4A57-A07C-E5BB9FE43155}" type="presParOf" srcId="{772B70EC-14DC-47C6-B1CD-EF7485163145}" destId="{E38D5394-51D1-4C8E-BFD9-F35152CFD63B}" srcOrd="0" destOrd="0" presId="urn:microsoft.com/office/officeart/2005/8/layout/hProcess7"/>
    <dgm:cxn modelId="{A79253D2-324A-479A-9A1C-F338F2D89BFC}" type="presParOf" srcId="{772B70EC-14DC-47C6-B1CD-EF7485163145}" destId="{DC3058B5-27A4-48E2-A9A1-429C6EEF9520}" srcOrd="1" destOrd="0" presId="urn:microsoft.com/office/officeart/2005/8/layout/hProcess7"/>
    <dgm:cxn modelId="{F4D369DC-1DA4-497E-81BE-A4D4DE6E017F}" type="presParOf" srcId="{772B70EC-14DC-47C6-B1CD-EF7485163145}" destId="{F136DE6E-082F-46F2-B5D4-DD020352644D}" srcOrd="2" destOrd="0" presId="urn:microsoft.com/office/officeart/2005/8/layout/hProcess7"/>
    <dgm:cxn modelId="{38A8EC1B-BED7-47D0-B6A5-C03087CA8DFD}" type="presParOf" srcId="{003DBA54-3450-4B0C-9D2E-8F7DEE1D01E5}" destId="{BBF45D7D-FFD3-4B28-857D-080AF09662B5}" srcOrd="1" destOrd="0" presId="urn:microsoft.com/office/officeart/2005/8/layout/hProcess7"/>
    <dgm:cxn modelId="{D5D287B1-67A0-4C1B-890B-9D5D9F04C999}" type="presParOf" srcId="{003DBA54-3450-4B0C-9D2E-8F7DEE1D01E5}" destId="{8B17152B-FAE5-4DC9-973D-88B786B07970}" srcOrd="2" destOrd="0" presId="urn:microsoft.com/office/officeart/2005/8/layout/hProcess7"/>
    <dgm:cxn modelId="{687642A4-664C-4E09-94BF-DEC77168BB98}" type="presParOf" srcId="{8B17152B-FAE5-4DC9-973D-88B786B07970}" destId="{5F52BE42-B097-41A2-8A3E-4E12E5011425}" srcOrd="0" destOrd="0" presId="urn:microsoft.com/office/officeart/2005/8/layout/hProcess7"/>
    <dgm:cxn modelId="{D0573FD7-9E9C-4B05-AE63-FEFF0AE2B233}" type="presParOf" srcId="{8B17152B-FAE5-4DC9-973D-88B786B07970}" destId="{57DAB1CF-F290-45F1-AE7F-D621CDF30168}" srcOrd="1" destOrd="0" presId="urn:microsoft.com/office/officeart/2005/8/layout/hProcess7"/>
    <dgm:cxn modelId="{630C0229-77F8-43E3-B960-3AA07524BDE1}" type="presParOf" srcId="{8B17152B-FAE5-4DC9-973D-88B786B07970}" destId="{92E227E5-89F2-46E5-99D8-11693F6447FA}" srcOrd="2" destOrd="0" presId="urn:microsoft.com/office/officeart/2005/8/layout/hProcess7"/>
    <dgm:cxn modelId="{103804DB-39FD-4013-9A2F-4EB862B8439D}" type="presParOf" srcId="{003DBA54-3450-4B0C-9D2E-8F7DEE1D01E5}" destId="{832419C7-4C72-4831-B236-640AE6B4F8A7}" srcOrd="3" destOrd="0" presId="urn:microsoft.com/office/officeart/2005/8/layout/hProcess7"/>
    <dgm:cxn modelId="{83E2AEF8-6506-4020-9B67-5EDF57D2F399}" type="presParOf" srcId="{003DBA54-3450-4B0C-9D2E-8F7DEE1D01E5}" destId="{962C6CE3-817F-460E-8ED0-BFB1C7BF1947}" srcOrd="4" destOrd="0" presId="urn:microsoft.com/office/officeart/2005/8/layout/hProcess7"/>
    <dgm:cxn modelId="{982825E5-8211-4DD7-AC7C-BDEC191A0168}" type="presParOf" srcId="{962C6CE3-817F-460E-8ED0-BFB1C7BF1947}" destId="{A9B43A05-BB3B-4B8A-9713-0F0ED04DD8BF}" srcOrd="0" destOrd="0" presId="urn:microsoft.com/office/officeart/2005/8/layout/hProcess7"/>
    <dgm:cxn modelId="{3E741686-B9E4-41E0-A77B-37267D53ACFF}" type="presParOf" srcId="{962C6CE3-817F-460E-8ED0-BFB1C7BF1947}" destId="{885C3AF3-0BA6-420F-83BA-ECAABAB9743A}" srcOrd="1" destOrd="0" presId="urn:microsoft.com/office/officeart/2005/8/layout/hProcess7"/>
    <dgm:cxn modelId="{D5EEF9D8-ADA5-44B3-8E0E-E114B21EE827}" type="presParOf" srcId="{962C6CE3-817F-460E-8ED0-BFB1C7BF1947}" destId="{1E8C9F01-1F06-4C85-A9D6-4A516EC3D5E9}" srcOrd="2" destOrd="0" presId="urn:microsoft.com/office/officeart/2005/8/layout/hProcess7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41E16D6-3F19-4229-887D-2FF4E122B230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0A18439A-9CCE-4EF6-AC85-D8562D2CA412}">
      <dgm:prSet phldrT="[Текст]"/>
      <dgm:spPr/>
      <dgm:t>
        <a:bodyPr/>
        <a:lstStyle/>
        <a:p>
          <a:r>
            <a:rPr lang="ru-RU" dirty="0" smtClean="0"/>
            <a:t>Авторитарное и </a:t>
          </a:r>
          <a:r>
            <a:rPr lang="ru-RU" dirty="0" err="1" smtClean="0"/>
            <a:t>манипулятивное</a:t>
          </a:r>
          <a:r>
            <a:rPr lang="ru-RU" dirty="0" smtClean="0"/>
            <a:t> воздействие учителя на учащегося</a:t>
          </a:r>
          <a:endParaRPr lang="ru-RU" dirty="0"/>
        </a:p>
      </dgm:t>
    </dgm:pt>
    <dgm:pt modelId="{130661AA-0DAD-4E45-99A2-C62D364F81A0}" type="parTrans" cxnId="{E0BDFE31-ECAD-47F0-A128-015DD3A1A0C5}">
      <dgm:prSet/>
      <dgm:spPr/>
      <dgm:t>
        <a:bodyPr/>
        <a:lstStyle/>
        <a:p>
          <a:endParaRPr lang="ru-RU"/>
        </a:p>
      </dgm:t>
    </dgm:pt>
    <dgm:pt modelId="{DF04077B-C2F4-48CA-8FAD-1483080B0EF0}" type="sibTrans" cxnId="{E0BDFE31-ECAD-47F0-A128-015DD3A1A0C5}">
      <dgm:prSet/>
      <dgm:spPr/>
      <dgm:t>
        <a:bodyPr/>
        <a:lstStyle/>
        <a:p>
          <a:endParaRPr lang="ru-RU"/>
        </a:p>
      </dgm:t>
    </dgm:pt>
    <dgm:pt modelId="{9FA41528-EFDC-4BA2-BE7E-4991663E58DA}">
      <dgm:prSet phldrT="[Текст]"/>
      <dgm:spPr/>
      <dgm:t>
        <a:bodyPr/>
        <a:lstStyle/>
        <a:p>
          <a:r>
            <a:rPr lang="ru-RU" dirty="0" smtClean="0"/>
            <a:t>Диалогическое взаимодействие</a:t>
          </a:r>
          <a:endParaRPr lang="ru-RU" dirty="0"/>
        </a:p>
      </dgm:t>
    </dgm:pt>
    <dgm:pt modelId="{673DA916-448C-4B3A-B60A-653C6472957E}" type="parTrans" cxnId="{C4CBD675-B1A4-426D-9EA2-FE97753B9F6C}">
      <dgm:prSet/>
      <dgm:spPr/>
      <dgm:t>
        <a:bodyPr/>
        <a:lstStyle/>
        <a:p>
          <a:endParaRPr lang="ru-RU"/>
        </a:p>
      </dgm:t>
    </dgm:pt>
    <dgm:pt modelId="{5A66EEBD-BC48-49C1-AC95-A8A5B29576D6}" type="sibTrans" cxnId="{C4CBD675-B1A4-426D-9EA2-FE97753B9F6C}">
      <dgm:prSet/>
      <dgm:spPr/>
      <dgm:t>
        <a:bodyPr/>
        <a:lstStyle/>
        <a:p>
          <a:endParaRPr lang="ru-RU"/>
        </a:p>
      </dgm:t>
    </dgm:pt>
    <dgm:pt modelId="{B45D9413-63D4-4D39-B953-E169907E74F5}" type="pres">
      <dgm:prSet presAssocID="{E41E16D6-3F19-4229-887D-2FF4E122B230}" presName="linearFlow" presStyleCnt="0">
        <dgm:presLayoutVars>
          <dgm:resizeHandles val="exact"/>
        </dgm:presLayoutVars>
      </dgm:prSet>
      <dgm:spPr/>
    </dgm:pt>
    <dgm:pt modelId="{3ED00C4E-6836-4505-9D5B-BDAC3FF7EDB4}" type="pres">
      <dgm:prSet presAssocID="{0A18439A-9CCE-4EF6-AC85-D8562D2CA412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209440-A755-4401-B1D4-0FB39B2D3DB1}" type="pres">
      <dgm:prSet presAssocID="{DF04077B-C2F4-48CA-8FAD-1483080B0EF0}" presName="sibTrans" presStyleLbl="sibTrans2D1" presStyleIdx="0" presStyleCnt="1"/>
      <dgm:spPr/>
      <dgm:t>
        <a:bodyPr/>
        <a:lstStyle/>
        <a:p>
          <a:endParaRPr lang="ru-RU"/>
        </a:p>
      </dgm:t>
    </dgm:pt>
    <dgm:pt modelId="{7A294AC3-76F6-4E62-A9D9-EE0F590AD40F}" type="pres">
      <dgm:prSet presAssocID="{DF04077B-C2F4-48CA-8FAD-1483080B0EF0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CCA0948A-653D-4033-B530-1B8CD9FFD598}" type="pres">
      <dgm:prSet presAssocID="{9FA41528-EFDC-4BA2-BE7E-4991663E58DA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AA014A-93D2-455A-926A-35D9461CF969}" type="presOf" srcId="{9FA41528-EFDC-4BA2-BE7E-4991663E58DA}" destId="{CCA0948A-653D-4033-B530-1B8CD9FFD598}" srcOrd="0" destOrd="0" presId="urn:microsoft.com/office/officeart/2005/8/layout/process2"/>
    <dgm:cxn modelId="{DC6BF41B-CD6E-46F3-A73F-CCE1F74FCB46}" type="presOf" srcId="{0A18439A-9CCE-4EF6-AC85-D8562D2CA412}" destId="{3ED00C4E-6836-4505-9D5B-BDAC3FF7EDB4}" srcOrd="0" destOrd="0" presId="urn:microsoft.com/office/officeart/2005/8/layout/process2"/>
    <dgm:cxn modelId="{E0BDFE31-ECAD-47F0-A128-015DD3A1A0C5}" srcId="{E41E16D6-3F19-4229-887D-2FF4E122B230}" destId="{0A18439A-9CCE-4EF6-AC85-D8562D2CA412}" srcOrd="0" destOrd="0" parTransId="{130661AA-0DAD-4E45-99A2-C62D364F81A0}" sibTransId="{DF04077B-C2F4-48CA-8FAD-1483080B0EF0}"/>
    <dgm:cxn modelId="{56342577-6402-4506-9131-37CD953D8677}" type="presOf" srcId="{DF04077B-C2F4-48CA-8FAD-1483080B0EF0}" destId="{AD209440-A755-4401-B1D4-0FB39B2D3DB1}" srcOrd="0" destOrd="0" presId="urn:microsoft.com/office/officeart/2005/8/layout/process2"/>
    <dgm:cxn modelId="{C4CBD675-B1A4-426D-9EA2-FE97753B9F6C}" srcId="{E41E16D6-3F19-4229-887D-2FF4E122B230}" destId="{9FA41528-EFDC-4BA2-BE7E-4991663E58DA}" srcOrd="1" destOrd="0" parTransId="{673DA916-448C-4B3A-B60A-653C6472957E}" sibTransId="{5A66EEBD-BC48-49C1-AC95-A8A5B29576D6}"/>
    <dgm:cxn modelId="{5511D369-3454-441A-814B-BCFCFB3452A6}" type="presOf" srcId="{E41E16D6-3F19-4229-887D-2FF4E122B230}" destId="{B45D9413-63D4-4D39-B953-E169907E74F5}" srcOrd="0" destOrd="0" presId="urn:microsoft.com/office/officeart/2005/8/layout/process2"/>
    <dgm:cxn modelId="{79953635-C276-4ECD-BBCB-4A953715B8CF}" type="presOf" srcId="{DF04077B-C2F4-48CA-8FAD-1483080B0EF0}" destId="{7A294AC3-76F6-4E62-A9D9-EE0F590AD40F}" srcOrd="1" destOrd="0" presId="urn:microsoft.com/office/officeart/2005/8/layout/process2"/>
    <dgm:cxn modelId="{A7DB1EB4-A521-4915-9DD8-24F22254CEAA}" type="presParOf" srcId="{B45D9413-63D4-4D39-B953-E169907E74F5}" destId="{3ED00C4E-6836-4505-9D5B-BDAC3FF7EDB4}" srcOrd="0" destOrd="0" presId="urn:microsoft.com/office/officeart/2005/8/layout/process2"/>
    <dgm:cxn modelId="{573777D9-89A7-42B5-845A-1954847F9499}" type="presParOf" srcId="{B45D9413-63D4-4D39-B953-E169907E74F5}" destId="{AD209440-A755-4401-B1D4-0FB39B2D3DB1}" srcOrd="1" destOrd="0" presId="urn:microsoft.com/office/officeart/2005/8/layout/process2"/>
    <dgm:cxn modelId="{A2EEF594-E6AA-4CEC-91E8-254A78B6F26A}" type="presParOf" srcId="{AD209440-A755-4401-B1D4-0FB39B2D3DB1}" destId="{7A294AC3-76F6-4E62-A9D9-EE0F590AD40F}" srcOrd="0" destOrd="0" presId="urn:microsoft.com/office/officeart/2005/8/layout/process2"/>
    <dgm:cxn modelId="{C32ED8E8-0080-46EC-9B6C-8C3F5A797548}" type="presParOf" srcId="{B45D9413-63D4-4D39-B953-E169907E74F5}" destId="{CCA0948A-653D-4033-B530-1B8CD9FFD598}" srcOrd="2" destOrd="0" presId="urn:microsoft.com/office/officeart/2005/8/layout/process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ECB67BC-C206-4512-9BEA-82BAA62F3B20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AF9A7EA-62C3-4B10-8BDF-473E6526BBAA}">
      <dgm:prSet phldrT="[Текст]"/>
      <dgm:spPr/>
      <dgm:t>
        <a:bodyPr/>
        <a:lstStyle/>
        <a:p>
          <a:r>
            <a:rPr lang="ru-RU" b="1" dirty="0" smtClean="0"/>
            <a:t>ТЕХНОЛОГИИ</a:t>
          </a:r>
          <a:endParaRPr lang="ru-RU" b="1" dirty="0"/>
        </a:p>
      </dgm:t>
    </dgm:pt>
    <dgm:pt modelId="{5EAF3512-D86E-4597-966D-7E8B6CA08B46}" type="parTrans" cxnId="{16170B74-E641-40F9-8500-10B7325FC76D}">
      <dgm:prSet/>
      <dgm:spPr/>
      <dgm:t>
        <a:bodyPr/>
        <a:lstStyle/>
        <a:p>
          <a:endParaRPr lang="ru-RU"/>
        </a:p>
      </dgm:t>
    </dgm:pt>
    <dgm:pt modelId="{2ACE8FDE-25F0-4DF2-8730-A375E0874094}" type="sibTrans" cxnId="{16170B74-E641-40F9-8500-10B7325FC76D}">
      <dgm:prSet/>
      <dgm:spPr/>
      <dgm:t>
        <a:bodyPr/>
        <a:lstStyle/>
        <a:p>
          <a:endParaRPr lang="ru-RU"/>
        </a:p>
      </dgm:t>
    </dgm:pt>
    <dgm:pt modelId="{D4BFFAF3-498C-4AA0-A45D-75C6BD7B9470}">
      <dgm:prSet phldrT="[Текст]"/>
      <dgm:spPr>
        <a:solidFill>
          <a:srgbClr val="00B050"/>
        </a:solidFill>
      </dgm:spPr>
      <dgm:t>
        <a:bodyPr/>
        <a:lstStyle/>
        <a:p>
          <a:r>
            <a:rPr lang="ru-RU" b="1" dirty="0" smtClean="0"/>
            <a:t>Антропоцентрические </a:t>
          </a:r>
        </a:p>
        <a:p>
          <a:r>
            <a:rPr lang="ru-RU" b="1" dirty="0" smtClean="0"/>
            <a:t>Личностно ориентированные</a:t>
          </a:r>
        </a:p>
        <a:p>
          <a:r>
            <a:rPr lang="ru-RU" b="1" dirty="0" err="1" smtClean="0"/>
            <a:t>Деятельностно</a:t>
          </a:r>
          <a:r>
            <a:rPr lang="ru-RU" b="1" dirty="0" smtClean="0"/>
            <a:t> ориентированные</a:t>
          </a:r>
          <a:endParaRPr lang="ru-RU" b="1" dirty="0"/>
        </a:p>
      </dgm:t>
    </dgm:pt>
    <dgm:pt modelId="{31F58D0F-24CE-422B-BCDB-6B720C134ED9}" type="parTrans" cxnId="{B5999F7A-0662-4B0D-BDF8-3736DC592E93}">
      <dgm:prSet/>
      <dgm:spPr/>
      <dgm:t>
        <a:bodyPr/>
        <a:lstStyle/>
        <a:p>
          <a:endParaRPr lang="ru-RU"/>
        </a:p>
      </dgm:t>
    </dgm:pt>
    <dgm:pt modelId="{CA0D64F0-66CD-4C95-9063-9F7AE2FCC6E7}" type="sibTrans" cxnId="{B5999F7A-0662-4B0D-BDF8-3736DC592E93}">
      <dgm:prSet/>
      <dgm:spPr/>
      <dgm:t>
        <a:bodyPr/>
        <a:lstStyle/>
        <a:p>
          <a:endParaRPr lang="ru-RU"/>
        </a:p>
      </dgm:t>
    </dgm:pt>
    <dgm:pt modelId="{2D62EABF-1295-4842-A245-7BFE8EFF94D9}">
      <dgm:prSet phldrT="[Текст]"/>
      <dgm:spPr>
        <a:solidFill>
          <a:srgbClr val="FF0000"/>
        </a:solidFill>
      </dgm:spPr>
      <dgm:t>
        <a:bodyPr/>
        <a:lstStyle/>
        <a:p>
          <a:r>
            <a:rPr lang="ru-RU" b="1" dirty="0" smtClean="0"/>
            <a:t>Авторитарные </a:t>
          </a:r>
          <a:endParaRPr lang="ru-RU" b="1" dirty="0"/>
        </a:p>
      </dgm:t>
    </dgm:pt>
    <dgm:pt modelId="{F43CFAE4-3F01-40A7-BFC0-8DAD068C5AF6}" type="parTrans" cxnId="{350666D4-470C-4F54-8D05-3A757483BCD5}">
      <dgm:prSet/>
      <dgm:spPr/>
      <dgm:t>
        <a:bodyPr/>
        <a:lstStyle/>
        <a:p>
          <a:endParaRPr lang="ru-RU"/>
        </a:p>
      </dgm:t>
    </dgm:pt>
    <dgm:pt modelId="{C543C70C-3BF5-498B-8268-D5C9F86966DD}" type="sibTrans" cxnId="{350666D4-470C-4F54-8D05-3A757483BCD5}">
      <dgm:prSet/>
      <dgm:spPr/>
      <dgm:t>
        <a:bodyPr/>
        <a:lstStyle/>
        <a:p>
          <a:endParaRPr lang="ru-RU"/>
        </a:p>
      </dgm:t>
    </dgm:pt>
    <dgm:pt modelId="{48915869-B27C-4C8B-8565-EBA5A107AD6D}" type="pres">
      <dgm:prSet presAssocID="{7ECB67BC-C206-4512-9BEA-82BAA62F3B2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7587B9-3307-478E-B619-36FDBED47F3F}" type="pres">
      <dgm:prSet presAssocID="{0AF9A7EA-62C3-4B10-8BDF-473E6526BBAA}" presName="centerShape" presStyleLbl="node0" presStyleIdx="0" presStyleCnt="1"/>
      <dgm:spPr/>
      <dgm:t>
        <a:bodyPr/>
        <a:lstStyle/>
        <a:p>
          <a:endParaRPr lang="ru-RU"/>
        </a:p>
      </dgm:t>
    </dgm:pt>
    <dgm:pt modelId="{9FB04DDE-D957-4CE1-AACC-DB050968AFE2}" type="pres">
      <dgm:prSet presAssocID="{31F58D0F-24CE-422B-BCDB-6B720C134ED9}" presName="parTrans" presStyleLbl="bgSibTrans2D1" presStyleIdx="0" presStyleCnt="2"/>
      <dgm:spPr/>
      <dgm:t>
        <a:bodyPr/>
        <a:lstStyle/>
        <a:p>
          <a:endParaRPr lang="ru-RU"/>
        </a:p>
      </dgm:t>
    </dgm:pt>
    <dgm:pt modelId="{41FEDB71-1477-4834-B077-1500B60625F7}" type="pres">
      <dgm:prSet presAssocID="{D4BFFAF3-498C-4AA0-A45D-75C6BD7B9470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87A34B-F903-4E33-9D82-61EDE080A83D}" type="pres">
      <dgm:prSet presAssocID="{F43CFAE4-3F01-40A7-BFC0-8DAD068C5AF6}" presName="parTrans" presStyleLbl="bgSibTrans2D1" presStyleIdx="1" presStyleCnt="2"/>
      <dgm:spPr/>
      <dgm:t>
        <a:bodyPr/>
        <a:lstStyle/>
        <a:p>
          <a:endParaRPr lang="ru-RU"/>
        </a:p>
      </dgm:t>
    </dgm:pt>
    <dgm:pt modelId="{D772D44D-F0E8-4CFA-A7E8-B751708FBF94}" type="pres">
      <dgm:prSet presAssocID="{2D62EABF-1295-4842-A245-7BFE8EFF94D9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0666D4-470C-4F54-8D05-3A757483BCD5}" srcId="{0AF9A7EA-62C3-4B10-8BDF-473E6526BBAA}" destId="{2D62EABF-1295-4842-A245-7BFE8EFF94D9}" srcOrd="1" destOrd="0" parTransId="{F43CFAE4-3F01-40A7-BFC0-8DAD068C5AF6}" sibTransId="{C543C70C-3BF5-498B-8268-D5C9F86966DD}"/>
    <dgm:cxn modelId="{16170B74-E641-40F9-8500-10B7325FC76D}" srcId="{7ECB67BC-C206-4512-9BEA-82BAA62F3B20}" destId="{0AF9A7EA-62C3-4B10-8BDF-473E6526BBAA}" srcOrd="0" destOrd="0" parTransId="{5EAF3512-D86E-4597-966D-7E8B6CA08B46}" sibTransId="{2ACE8FDE-25F0-4DF2-8730-A375E0874094}"/>
    <dgm:cxn modelId="{8943ABB7-8F01-4C9B-AC8B-DA225CB29C5C}" type="presOf" srcId="{2D62EABF-1295-4842-A245-7BFE8EFF94D9}" destId="{D772D44D-F0E8-4CFA-A7E8-B751708FBF94}" srcOrd="0" destOrd="0" presId="urn:microsoft.com/office/officeart/2005/8/layout/radial4"/>
    <dgm:cxn modelId="{199E78DB-6FBC-4F77-88EC-E8C5FB5FC01C}" type="presOf" srcId="{7ECB67BC-C206-4512-9BEA-82BAA62F3B20}" destId="{48915869-B27C-4C8B-8565-EBA5A107AD6D}" srcOrd="0" destOrd="0" presId="urn:microsoft.com/office/officeart/2005/8/layout/radial4"/>
    <dgm:cxn modelId="{B5999F7A-0662-4B0D-BDF8-3736DC592E93}" srcId="{0AF9A7EA-62C3-4B10-8BDF-473E6526BBAA}" destId="{D4BFFAF3-498C-4AA0-A45D-75C6BD7B9470}" srcOrd="0" destOrd="0" parTransId="{31F58D0F-24CE-422B-BCDB-6B720C134ED9}" sibTransId="{CA0D64F0-66CD-4C95-9063-9F7AE2FCC6E7}"/>
    <dgm:cxn modelId="{D869D4E9-058C-418A-B1DB-70D0AE4554B7}" type="presOf" srcId="{F43CFAE4-3F01-40A7-BFC0-8DAD068C5AF6}" destId="{7587A34B-F903-4E33-9D82-61EDE080A83D}" srcOrd="0" destOrd="0" presId="urn:microsoft.com/office/officeart/2005/8/layout/radial4"/>
    <dgm:cxn modelId="{D5374880-2E40-409A-B6B7-A07DB7ADC4D6}" type="presOf" srcId="{31F58D0F-24CE-422B-BCDB-6B720C134ED9}" destId="{9FB04DDE-D957-4CE1-AACC-DB050968AFE2}" srcOrd="0" destOrd="0" presId="urn:microsoft.com/office/officeart/2005/8/layout/radial4"/>
    <dgm:cxn modelId="{E380C3FA-49D1-48A8-902F-E0DAE477713C}" type="presOf" srcId="{D4BFFAF3-498C-4AA0-A45D-75C6BD7B9470}" destId="{41FEDB71-1477-4834-B077-1500B60625F7}" srcOrd="0" destOrd="0" presId="urn:microsoft.com/office/officeart/2005/8/layout/radial4"/>
    <dgm:cxn modelId="{F7E81B6C-73DF-46C1-A0E4-F9C4005B50F3}" type="presOf" srcId="{0AF9A7EA-62C3-4B10-8BDF-473E6526BBAA}" destId="{4C7587B9-3307-478E-B619-36FDBED47F3F}" srcOrd="0" destOrd="0" presId="urn:microsoft.com/office/officeart/2005/8/layout/radial4"/>
    <dgm:cxn modelId="{B08E46E8-9769-4C0C-A38D-CDB7FA52C012}" type="presParOf" srcId="{48915869-B27C-4C8B-8565-EBA5A107AD6D}" destId="{4C7587B9-3307-478E-B619-36FDBED47F3F}" srcOrd="0" destOrd="0" presId="urn:microsoft.com/office/officeart/2005/8/layout/radial4"/>
    <dgm:cxn modelId="{F0A0637C-0F1D-4956-9FA8-5DD351BDDC23}" type="presParOf" srcId="{48915869-B27C-4C8B-8565-EBA5A107AD6D}" destId="{9FB04DDE-D957-4CE1-AACC-DB050968AFE2}" srcOrd="1" destOrd="0" presId="urn:microsoft.com/office/officeart/2005/8/layout/radial4"/>
    <dgm:cxn modelId="{627718B7-56BD-4024-B514-676484E7D08B}" type="presParOf" srcId="{48915869-B27C-4C8B-8565-EBA5A107AD6D}" destId="{41FEDB71-1477-4834-B077-1500B60625F7}" srcOrd="2" destOrd="0" presId="urn:microsoft.com/office/officeart/2005/8/layout/radial4"/>
    <dgm:cxn modelId="{58BDADD5-FA08-4EEA-8D1A-66D25A729929}" type="presParOf" srcId="{48915869-B27C-4C8B-8565-EBA5A107AD6D}" destId="{7587A34B-F903-4E33-9D82-61EDE080A83D}" srcOrd="3" destOrd="0" presId="urn:microsoft.com/office/officeart/2005/8/layout/radial4"/>
    <dgm:cxn modelId="{5E45D762-9406-4ED6-96C7-B344AFAA50B7}" type="presParOf" srcId="{48915869-B27C-4C8B-8565-EBA5A107AD6D}" destId="{D772D44D-F0E8-4CFA-A7E8-B751708FBF94}" srcOrd="4" destOrd="0" presId="urn:microsoft.com/office/officeart/2005/8/layout/radial4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ECB67BC-C206-4512-9BEA-82BAA62F3B20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AF9A7EA-62C3-4B10-8BDF-473E6526BBAA}">
      <dgm:prSet phldrT="[Текст]"/>
      <dgm:spPr/>
      <dgm:t>
        <a:bodyPr/>
        <a:lstStyle/>
        <a:p>
          <a:r>
            <a:rPr lang="ru-RU" b="1" dirty="0" smtClean="0"/>
            <a:t>методы</a:t>
          </a:r>
          <a:endParaRPr lang="ru-RU" b="1" dirty="0"/>
        </a:p>
      </dgm:t>
    </dgm:pt>
    <dgm:pt modelId="{5EAF3512-D86E-4597-966D-7E8B6CA08B46}" type="parTrans" cxnId="{16170B74-E641-40F9-8500-10B7325FC76D}">
      <dgm:prSet/>
      <dgm:spPr/>
      <dgm:t>
        <a:bodyPr/>
        <a:lstStyle/>
        <a:p>
          <a:endParaRPr lang="ru-RU"/>
        </a:p>
      </dgm:t>
    </dgm:pt>
    <dgm:pt modelId="{2ACE8FDE-25F0-4DF2-8730-A375E0874094}" type="sibTrans" cxnId="{16170B74-E641-40F9-8500-10B7325FC76D}">
      <dgm:prSet/>
      <dgm:spPr/>
      <dgm:t>
        <a:bodyPr/>
        <a:lstStyle/>
        <a:p>
          <a:endParaRPr lang="ru-RU"/>
        </a:p>
      </dgm:t>
    </dgm:pt>
    <dgm:pt modelId="{D4BFFAF3-498C-4AA0-A45D-75C6BD7B9470}">
      <dgm:prSet phldrT="[Текст]"/>
      <dgm:spPr>
        <a:solidFill>
          <a:srgbClr val="00B050"/>
        </a:solidFill>
      </dgm:spPr>
      <dgm:t>
        <a:bodyPr/>
        <a:lstStyle/>
        <a:p>
          <a:r>
            <a:rPr lang="ru-RU" b="1" dirty="0" smtClean="0"/>
            <a:t>Эвристические</a:t>
          </a:r>
        </a:p>
        <a:p>
          <a:r>
            <a:rPr lang="ru-RU" b="1" dirty="0" smtClean="0"/>
            <a:t>Исследовательские</a:t>
          </a:r>
        </a:p>
        <a:p>
          <a:r>
            <a:rPr lang="ru-RU" b="1" dirty="0" smtClean="0"/>
            <a:t>Проблемные</a:t>
          </a:r>
        </a:p>
        <a:p>
          <a:r>
            <a:rPr lang="ru-RU" b="1" dirty="0" smtClean="0"/>
            <a:t>Развивающие</a:t>
          </a:r>
        </a:p>
        <a:p>
          <a:endParaRPr lang="ru-RU" b="1" dirty="0"/>
        </a:p>
      </dgm:t>
    </dgm:pt>
    <dgm:pt modelId="{31F58D0F-24CE-422B-BCDB-6B720C134ED9}" type="parTrans" cxnId="{B5999F7A-0662-4B0D-BDF8-3736DC592E93}">
      <dgm:prSet/>
      <dgm:spPr/>
      <dgm:t>
        <a:bodyPr/>
        <a:lstStyle/>
        <a:p>
          <a:endParaRPr lang="ru-RU"/>
        </a:p>
      </dgm:t>
    </dgm:pt>
    <dgm:pt modelId="{CA0D64F0-66CD-4C95-9063-9F7AE2FCC6E7}" type="sibTrans" cxnId="{B5999F7A-0662-4B0D-BDF8-3736DC592E93}">
      <dgm:prSet/>
      <dgm:spPr/>
      <dgm:t>
        <a:bodyPr/>
        <a:lstStyle/>
        <a:p>
          <a:endParaRPr lang="ru-RU"/>
        </a:p>
      </dgm:t>
    </dgm:pt>
    <dgm:pt modelId="{2D62EABF-1295-4842-A245-7BFE8EFF94D9}">
      <dgm:prSet phldrT="[Текст]"/>
      <dgm:spPr>
        <a:solidFill>
          <a:srgbClr val="FF0000"/>
        </a:solidFill>
      </dgm:spPr>
      <dgm:t>
        <a:bodyPr/>
        <a:lstStyle/>
        <a:p>
          <a:r>
            <a:rPr lang="ru-RU" b="1" dirty="0" smtClean="0"/>
            <a:t>Репродуктивные</a:t>
          </a:r>
        </a:p>
        <a:p>
          <a:r>
            <a:rPr lang="ru-RU" b="1" dirty="0" smtClean="0"/>
            <a:t>Монологические</a:t>
          </a:r>
        </a:p>
      </dgm:t>
    </dgm:pt>
    <dgm:pt modelId="{F43CFAE4-3F01-40A7-BFC0-8DAD068C5AF6}" type="parTrans" cxnId="{350666D4-470C-4F54-8D05-3A757483BCD5}">
      <dgm:prSet/>
      <dgm:spPr/>
      <dgm:t>
        <a:bodyPr/>
        <a:lstStyle/>
        <a:p>
          <a:endParaRPr lang="ru-RU"/>
        </a:p>
      </dgm:t>
    </dgm:pt>
    <dgm:pt modelId="{C543C70C-3BF5-498B-8268-D5C9F86966DD}" type="sibTrans" cxnId="{350666D4-470C-4F54-8D05-3A757483BCD5}">
      <dgm:prSet/>
      <dgm:spPr/>
      <dgm:t>
        <a:bodyPr/>
        <a:lstStyle/>
        <a:p>
          <a:endParaRPr lang="ru-RU"/>
        </a:p>
      </dgm:t>
    </dgm:pt>
    <dgm:pt modelId="{48915869-B27C-4C8B-8565-EBA5A107AD6D}" type="pres">
      <dgm:prSet presAssocID="{7ECB67BC-C206-4512-9BEA-82BAA62F3B2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7587B9-3307-478E-B619-36FDBED47F3F}" type="pres">
      <dgm:prSet presAssocID="{0AF9A7EA-62C3-4B10-8BDF-473E6526BBAA}" presName="centerShape" presStyleLbl="node0" presStyleIdx="0" presStyleCnt="1"/>
      <dgm:spPr/>
      <dgm:t>
        <a:bodyPr/>
        <a:lstStyle/>
        <a:p>
          <a:endParaRPr lang="ru-RU"/>
        </a:p>
      </dgm:t>
    </dgm:pt>
    <dgm:pt modelId="{9FB04DDE-D957-4CE1-AACC-DB050968AFE2}" type="pres">
      <dgm:prSet presAssocID="{31F58D0F-24CE-422B-BCDB-6B720C134ED9}" presName="parTrans" presStyleLbl="bgSibTrans2D1" presStyleIdx="0" presStyleCnt="2"/>
      <dgm:spPr/>
      <dgm:t>
        <a:bodyPr/>
        <a:lstStyle/>
        <a:p>
          <a:endParaRPr lang="ru-RU"/>
        </a:p>
      </dgm:t>
    </dgm:pt>
    <dgm:pt modelId="{41FEDB71-1477-4834-B077-1500B60625F7}" type="pres">
      <dgm:prSet presAssocID="{D4BFFAF3-498C-4AA0-A45D-75C6BD7B9470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87A34B-F903-4E33-9D82-61EDE080A83D}" type="pres">
      <dgm:prSet presAssocID="{F43CFAE4-3F01-40A7-BFC0-8DAD068C5AF6}" presName="parTrans" presStyleLbl="bgSibTrans2D1" presStyleIdx="1" presStyleCnt="2"/>
      <dgm:spPr/>
      <dgm:t>
        <a:bodyPr/>
        <a:lstStyle/>
        <a:p>
          <a:endParaRPr lang="ru-RU"/>
        </a:p>
      </dgm:t>
    </dgm:pt>
    <dgm:pt modelId="{D772D44D-F0E8-4CFA-A7E8-B751708FBF94}" type="pres">
      <dgm:prSet presAssocID="{2D62EABF-1295-4842-A245-7BFE8EFF94D9}" presName="node" presStyleLbl="node1" presStyleIdx="1" presStyleCnt="2" custRadScaleRad="100473" custRadScaleInc="-2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429F09-734F-4CDF-A357-35D4F4BF6D4E}" type="presOf" srcId="{D4BFFAF3-498C-4AA0-A45D-75C6BD7B9470}" destId="{41FEDB71-1477-4834-B077-1500B60625F7}" srcOrd="0" destOrd="0" presId="urn:microsoft.com/office/officeart/2005/8/layout/radial4"/>
    <dgm:cxn modelId="{FB40B652-196C-42BE-934B-CCEEE683A9BB}" type="presOf" srcId="{7ECB67BC-C206-4512-9BEA-82BAA62F3B20}" destId="{48915869-B27C-4C8B-8565-EBA5A107AD6D}" srcOrd="0" destOrd="0" presId="urn:microsoft.com/office/officeart/2005/8/layout/radial4"/>
    <dgm:cxn modelId="{350666D4-470C-4F54-8D05-3A757483BCD5}" srcId="{0AF9A7EA-62C3-4B10-8BDF-473E6526BBAA}" destId="{2D62EABF-1295-4842-A245-7BFE8EFF94D9}" srcOrd="1" destOrd="0" parTransId="{F43CFAE4-3F01-40A7-BFC0-8DAD068C5AF6}" sibTransId="{C543C70C-3BF5-498B-8268-D5C9F86966DD}"/>
    <dgm:cxn modelId="{3040B27F-AEEC-4193-8ACB-2F44BF2A2DC6}" type="presOf" srcId="{0AF9A7EA-62C3-4B10-8BDF-473E6526BBAA}" destId="{4C7587B9-3307-478E-B619-36FDBED47F3F}" srcOrd="0" destOrd="0" presId="urn:microsoft.com/office/officeart/2005/8/layout/radial4"/>
    <dgm:cxn modelId="{64A7FB58-A4D8-4442-B8A6-7BC39A48CFDB}" type="presOf" srcId="{F43CFAE4-3F01-40A7-BFC0-8DAD068C5AF6}" destId="{7587A34B-F903-4E33-9D82-61EDE080A83D}" srcOrd="0" destOrd="0" presId="urn:microsoft.com/office/officeart/2005/8/layout/radial4"/>
    <dgm:cxn modelId="{16170B74-E641-40F9-8500-10B7325FC76D}" srcId="{7ECB67BC-C206-4512-9BEA-82BAA62F3B20}" destId="{0AF9A7EA-62C3-4B10-8BDF-473E6526BBAA}" srcOrd="0" destOrd="0" parTransId="{5EAF3512-D86E-4597-966D-7E8B6CA08B46}" sibTransId="{2ACE8FDE-25F0-4DF2-8730-A375E0874094}"/>
    <dgm:cxn modelId="{B5999F7A-0662-4B0D-BDF8-3736DC592E93}" srcId="{0AF9A7EA-62C3-4B10-8BDF-473E6526BBAA}" destId="{D4BFFAF3-498C-4AA0-A45D-75C6BD7B9470}" srcOrd="0" destOrd="0" parTransId="{31F58D0F-24CE-422B-BCDB-6B720C134ED9}" sibTransId="{CA0D64F0-66CD-4C95-9063-9F7AE2FCC6E7}"/>
    <dgm:cxn modelId="{37B67605-7589-434E-B756-34B9036EF204}" type="presOf" srcId="{2D62EABF-1295-4842-A245-7BFE8EFF94D9}" destId="{D772D44D-F0E8-4CFA-A7E8-B751708FBF94}" srcOrd="0" destOrd="0" presId="urn:microsoft.com/office/officeart/2005/8/layout/radial4"/>
    <dgm:cxn modelId="{5A2090FD-D5B2-46F7-BDAF-96F500947B92}" type="presOf" srcId="{31F58D0F-24CE-422B-BCDB-6B720C134ED9}" destId="{9FB04DDE-D957-4CE1-AACC-DB050968AFE2}" srcOrd="0" destOrd="0" presId="urn:microsoft.com/office/officeart/2005/8/layout/radial4"/>
    <dgm:cxn modelId="{44F4B154-D34F-47B7-B568-761D4F12DDDD}" type="presParOf" srcId="{48915869-B27C-4C8B-8565-EBA5A107AD6D}" destId="{4C7587B9-3307-478E-B619-36FDBED47F3F}" srcOrd="0" destOrd="0" presId="urn:microsoft.com/office/officeart/2005/8/layout/radial4"/>
    <dgm:cxn modelId="{AC03A308-259A-4C43-B252-47D38C25AF59}" type="presParOf" srcId="{48915869-B27C-4C8B-8565-EBA5A107AD6D}" destId="{9FB04DDE-D957-4CE1-AACC-DB050968AFE2}" srcOrd="1" destOrd="0" presId="urn:microsoft.com/office/officeart/2005/8/layout/radial4"/>
    <dgm:cxn modelId="{87079B67-3C4D-42C1-8C8A-AE5D5152405E}" type="presParOf" srcId="{48915869-B27C-4C8B-8565-EBA5A107AD6D}" destId="{41FEDB71-1477-4834-B077-1500B60625F7}" srcOrd="2" destOrd="0" presId="urn:microsoft.com/office/officeart/2005/8/layout/radial4"/>
    <dgm:cxn modelId="{8BC3BB60-1C06-48C3-B5A1-1E3CCC961DE2}" type="presParOf" srcId="{48915869-B27C-4C8B-8565-EBA5A107AD6D}" destId="{7587A34B-F903-4E33-9D82-61EDE080A83D}" srcOrd="3" destOrd="0" presId="urn:microsoft.com/office/officeart/2005/8/layout/radial4"/>
    <dgm:cxn modelId="{0BBE3DBA-A379-4897-BD4D-3202D0B90C82}" type="presParOf" srcId="{48915869-B27C-4C8B-8565-EBA5A107AD6D}" destId="{D772D44D-F0E8-4CFA-A7E8-B751708FBF94}" srcOrd="4" destOrd="0" presId="urn:microsoft.com/office/officeart/2005/8/layout/radial4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ECB67BC-C206-4512-9BEA-82BAA62F3B20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AF9A7EA-62C3-4B10-8BDF-473E6526BBAA}">
      <dgm:prSet phldrT="[Текст]"/>
      <dgm:spPr/>
      <dgm:t>
        <a:bodyPr/>
        <a:lstStyle/>
        <a:p>
          <a:r>
            <a:rPr lang="ru-RU" b="1" dirty="0" smtClean="0"/>
            <a:t>формы</a:t>
          </a:r>
          <a:endParaRPr lang="ru-RU" b="1" dirty="0"/>
        </a:p>
      </dgm:t>
    </dgm:pt>
    <dgm:pt modelId="{5EAF3512-D86E-4597-966D-7E8B6CA08B46}" type="parTrans" cxnId="{16170B74-E641-40F9-8500-10B7325FC76D}">
      <dgm:prSet/>
      <dgm:spPr/>
      <dgm:t>
        <a:bodyPr/>
        <a:lstStyle/>
        <a:p>
          <a:endParaRPr lang="ru-RU"/>
        </a:p>
      </dgm:t>
    </dgm:pt>
    <dgm:pt modelId="{2ACE8FDE-25F0-4DF2-8730-A375E0874094}" type="sibTrans" cxnId="{16170B74-E641-40F9-8500-10B7325FC76D}">
      <dgm:prSet/>
      <dgm:spPr/>
      <dgm:t>
        <a:bodyPr/>
        <a:lstStyle/>
        <a:p>
          <a:endParaRPr lang="ru-RU"/>
        </a:p>
      </dgm:t>
    </dgm:pt>
    <dgm:pt modelId="{D4BFFAF3-498C-4AA0-A45D-75C6BD7B9470}">
      <dgm:prSet phldrT="[Текст]"/>
      <dgm:spPr>
        <a:solidFill>
          <a:srgbClr val="00B050"/>
        </a:solidFill>
      </dgm:spPr>
      <dgm:t>
        <a:bodyPr/>
        <a:lstStyle/>
        <a:p>
          <a:r>
            <a:rPr lang="ru-RU" b="1" dirty="0" smtClean="0"/>
            <a:t>Групповая</a:t>
          </a:r>
        </a:p>
        <a:p>
          <a:r>
            <a:rPr lang="ru-RU" b="1" dirty="0" smtClean="0"/>
            <a:t>Парная</a:t>
          </a:r>
          <a:endParaRPr lang="ru-RU" b="1" dirty="0"/>
        </a:p>
      </dgm:t>
    </dgm:pt>
    <dgm:pt modelId="{31F58D0F-24CE-422B-BCDB-6B720C134ED9}" type="parTrans" cxnId="{B5999F7A-0662-4B0D-BDF8-3736DC592E93}">
      <dgm:prSet/>
      <dgm:spPr/>
      <dgm:t>
        <a:bodyPr/>
        <a:lstStyle/>
        <a:p>
          <a:endParaRPr lang="ru-RU"/>
        </a:p>
      </dgm:t>
    </dgm:pt>
    <dgm:pt modelId="{CA0D64F0-66CD-4C95-9063-9F7AE2FCC6E7}" type="sibTrans" cxnId="{B5999F7A-0662-4B0D-BDF8-3736DC592E93}">
      <dgm:prSet/>
      <dgm:spPr/>
      <dgm:t>
        <a:bodyPr/>
        <a:lstStyle/>
        <a:p>
          <a:endParaRPr lang="ru-RU"/>
        </a:p>
      </dgm:t>
    </dgm:pt>
    <dgm:pt modelId="{2D62EABF-1295-4842-A245-7BFE8EFF94D9}">
      <dgm:prSet phldrT="[Текст]"/>
      <dgm:spPr>
        <a:solidFill>
          <a:srgbClr val="FFC000"/>
        </a:solidFill>
      </dgm:spPr>
      <dgm:t>
        <a:bodyPr/>
        <a:lstStyle/>
        <a:p>
          <a:r>
            <a:rPr lang="ru-RU" b="1" dirty="0" smtClean="0"/>
            <a:t>Фронтальная</a:t>
          </a:r>
        </a:p>
        <a:p>
          <a:r>
            <a:rPr lang="ru-RU" b="1" dirty="0" smtClean="0"/>
            <a:t>Индивидуальная</a:t>
          </a:r>
        </a:p>
      </dgm:t>
    </dgm:pt>
    <dgm:pt modelId="{F43CFAE4-3F01-40A7-BFC0-8DAD068C5AF6}" type="parTrans" cxnId="{350666D4-470C-4F54-8D05-3A757483BCD5}">
      <dgm:prSet/>
      <dgm:spPr/>
      <dgm:t>
        <a:bodyPr/>
        <a:lstStyle/>
        <a:p>
          <a:endParaRPr lang="ru-RU"/>
        </a:p>
      </dgm:t>
    </dgm:pt>
    <dgm:pt modelId="{C543C70C-3BF5-498B-8268-D5C9F86966DD}" type="sibTrans" cxnId="{350666D4-470C-4F54-8D05-3A757483BCD5}">
      <dgm:prSet/>
      <dgm:spPr/>
      <dgm:t>
        <a:bodyPr/>
        <a:lstStyle/>
        <a:p>
          <a:endParaRPr lang="ru-RU"/>
        </a:p>
      </dgm:t>
    </dgm:pt>
    <dgm:pt modelId="{48915869-B27C-4C8B-8565-EBA5A107AD6D}" type="pres">
      <dgm:prSet presAssocID="{7ECB67BC-C206-4512-9BEA-82BAA62F3B2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7587B9-3307-478E-B619-36FDBED47F3F}" type="pres">
      <dgm:prSet presAssocID="{0AF9A7EA-62C3-4B10-8BDF-473E6526BBAA}" presName="centerShape" presStyleLbl="node0" presStyleIdx="0" presStyleCnt="1"/>
      <dgm:spPr/>
      <dgm:t>
        <a:bodyPr/>
        <a:lstStyle/>
        <a:p>
          <a:endParaRPr lang="ru-RU"/>
        </a:p>
      </dgm:t>
    </dgm:pt>
    <dgm:pt modelId="{9FB04DDE-D957-4CE1-AACC-DB050968AFE2}" type="pres">
      <dgm:prSet presAssocID="{31F58D0F-24CE-422B-BCDB-6B720C134ED9}" presName="parTrans" presStyleLbl="bgSibTrans2D1" presStyleIdx="0" presStyleCnt="2"/>
      <dgm:spPr/>
      <dgm:t>
        <a:bodyPr/>
        <a:lstStyle/>
        <a:p>
          <a:endParaRPr lang="ru-RU"/>
        </a:p>
      </dgm:t>
    </dgm:pt>
    <dgm:pt modelId="{41FEDB71-1477-4834-B077-1500B60625F7}" type="pres">
      <dgm:prSet presAssocID="{D4BFFAF3-498C-4AA0-A45D-75C6BD7B9470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87A34B-F903-4E33-9D82-61EDE080A83D}" type="pres">
      <dgm:prSet presAssocID="{F43CFAE4-3F01-40A7-BFC0-8DAD068C5AF6}" presName="parTrans" presStyleLbl="bgSibTrans2D1" presStyleIdx="1" presStyleCnt="2"/>
      <dgm:spPr/>
      <dgm:t>
        <a:bodyPr/>
        <a:lstStyle/>
        <a:p>
          <a:endParaRPr lang="ru-RU"/>
        </a:p>
      </dgm:t>
    </dgm:pt>
    <dgm:pt modelId="{D772D44D-F0E8-4CFA-A7E8-B751708FBF94}" type="pres">
      <dgm:prSet presAssocID="{2D62EABF-1295-4842-A245-7BFE8EFF94D9}" presName="node" presStyleLbl="node1" presStyleIdx="1" presStyleCnt="2" custRadScaleRad="100473" custRadScaleInc="-2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0666D4-470C-4F54-8D05-3A757483BCD5}" srcId="{0AF9A7EA-62C3-4B10-8BDF-473E6526BBAA}" destId="{2D62EABF-1295-4842-A245-7BFE8EFF94D9}" srcOrd="1" destOrd="0" parTransId="{F43CFAE4-3F01-40A7-BFC0-8DAD068C5AF6}" sibTransId="{C543C70C-3BF5-498B-8268-D5C9F86966DD}"/>
    <dgm:cxn modelId="{81232438-61F5-4DFB-910D-6A0851D6C3D8}" type="presOf" srcId="{2D62EABF-1295-4842-A245-7BFE8EFF94D9}" destId="{D772D44D-F0E8-4CFA-A7E8-B751708FBF94}" srcOrd="0" destOrd="0" presId="urn:microsoft.com/office/officeart/2005/8/layout/radial4"/>
    <dgm:cxn modelId="{16170B74-E641-40F9-8500-10B7325FC76D}" srcId="{7ECB67BC-C206-4512-9BEA-82BAA62F3B20}" destId="{0AF9A7EA-62C3-4B10-8BDF-473E6526BBAA}" srcOrd="0" destOrd="0" parTransId="{5EAF3512-D86E-4597-966D-7E8B6CA08B46}" sibTransId="{2ACE8FDE-25F0-4DF2-8730-A375E0874094}"/>
    <dgm:cxn modelId="{B5999F7A-0662-4B0D-BDF8-3736DC592E93}" srcId="{0AF9A7EA-62C3-4B10-8BDF-473E6526BBAA}" destId="{D4BFFAF3-498C-4AA0-A45D-75C6BD7B9470}" srcOrd="0" destOrd="0" parTransId="{31F58D0F-24CE-422B-BCDB-6B720C134ED9}" sibTransId="{CA0D64F0-66CD-4C95-9063-9F7AE2FCC6E7}"/>
    <dgm:cxn modelId="{19686F44-795A-4220-B13D-BD36DD0ECF7C}" type="presOf" srcId="{D4BFFAF3-498C-4AA0-A45D-75C6BD7B9470}" destId="{41FEDB71-1477-4834-B077-1500B60625F7}" srcOrd="0" destOrd="0" presId="urn:microsoft.com/office/officeart/2005/8/layout/radial4"/>
    <dgm:cxn modelId="{4EBAFAF4-B4BC-40C7-8148-217ABA40DF0B}" type="presOf" srcId="{0AF9A7EA-62C3-4B10-8BDF-473E6526BBAA}" destId="{4C7587B9-3307-478E-B619-36FDBED47F3F}" srcOrd="0" destOrd="0" presId="urn:microsoft.com/office/officeart/2005/8/layout/radial4"/>
    <dgm:cxn modelId="{5B9B737A-C5C1-4E83-80D1-2FC8792D2ED1}" type="presOf" srcId="{31F58D0F-24CE-422B-BCDB-6B720C134ED9}" destId="{9FB04DDE-D957-4CE1-AACC-DB050968AFE2}" srcOrd="0" destOrd="0" presId="urn:microsoft.com/office/officeart/2005/8/layout/radial4"/>
    <dgm:cxn modelId="{A4570524-D112-4D84-A080-666C230FEC63}" type="presOf" srcId="{7ECB67BC-C206-4512-9BEA-82BAA62F3B20}" destId="{48915869-B27C-4C8B-8565-EBA5A107AD6D}" srcOrd="0" destOrd="0" presId="urn:microsoft.com/office/officeart/2005/8/layout/radial4"/>
    <dgm:cxn modelId="{03776667-F249-4398-A6C1-21F12E38A3E3}" type="presOf" srcId="{F43CFAE4-3F01-40A7-BFC0-8DAD068C5AF6}" destId="{7587A34B-F903-4E33-9D82-61EDE080A83D}" srcOrd="0" destOrd="0" presId="urn:microsoft.com/office/officeart/2005/8/layout/radial4"/>
    <dgm:cxn modelId="{2A862686-5EF0-47C6-991F-8670A0A9D563}" type="presParOf" srcId="{48915869-B27C-4C8B-8565-EBA5A107AD6D}" destId="{4C7587B9-3307-478E-B619-36FDBED47F3F}" srcOrd="0" destOrd="0" presId="urn:microsoft.com/office/officeart/2005/8/layout/radial4"/>
    <dgm:cxn modelId="{5A6C0BBE-BB3A-4B41-8E39-70705542BF96}" type="presParOf" srcId="{48915869-B27C-4C8B-8565-EBA5A107AD6D}" destId="{9FB04DDE-D957-4CE1-AACC-DB050968AFE2}" srcOrd="1" destOrd="0" presId="urn:microsoft.com/office/officeart/2005/8/layout/radial4"/>
    <dgm:cxn modelId="{F9E2D375-E722-4B22-9EF0-47D434724083}" type="presParOf" srcId="{48915869-B27C-4C8B-8565-EBA5A107AD6D}" destId="{41FEDB71-1477-4834-B077-1500B60625F7}" srcOrd="2" destOrd="0" presId="urn:microsoft.com/office/officeart/2005/8/layout/radial4"/>
    <dgm:cxn modelId="{BA5E555A-D962-46AA-A696-79279674C0AF}" type="presParOf" srcId="{48915869-B27C-4C8B-8565-EBA5A107AD6D}" destId="{7587A34B-F903-4E33-9D82-61EDE080A83D}" srcOrd="3" destOrd="0" presId="urn:microsoft.com/office/officeart/2005/8/layout/radial4"/>
    <dgm:cxn modelId="{31DBFE41-1459-4E08-93CD-BB649205B3BA}" type="presParOf" srcId="{48915869-B27C-4C8B-8565-EBA5A107AD6D}" destId="{D772D44D-F0E8-4CFA-A7E8-B751708FBF94}" srcOrd="4" destOrd="0" presId="urn:microsoft.com/office/officeart/2005/8/layout/radial4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ECB67BC-C206-4512-9BEA-82BAA62F3B20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AF9A7EA-62C3-4B10-8BDF-473E6526BBAA}">
      <dgm:prSet phldrT="[Текст]"/>
      <dgm:spPr/>
      <dgm:t>
        <a:bodyPr/>
        <a:lstStyle/>
        <a:p>
          <a:r>
            <a:rPr lang="ru-RU" b="1" dirty="0" smtClean="0"/>
            <a:t>СРЕДСТВА</a:t>
          </a:r>
          <a:endParaRPr lang="ru-RU" b="1" dirty="0"/>
        </a:p>
      </dgm:t>
    </dgm:pt>
    <dgm:pt modelId="{5EAF3512-D86E-4597-966D-7E8B6CA08B46}" type="parTrans" cxnId="{16170B74-E641-40F9-8500-10B7325FC76D}">
      <dgm:prSet/>
      <dgm:spPr/>
      <dgm:t>
        <a:bodyPr/>
        <a:lstStyle/>
        <a:p>
          <a:endParaRPr lang="ru-RU"/>
        </a:p>
      </dgm:t>
    </dgm:pt>
    <dgm:pt modelId="{2ACE8FDE-25F0-4DF2-8730-A375E0874094}" type="sibTrans" cxnId="{16170B74-E641-40F9-8500-10B7325FC76D}">
      <dgm:prSet/>
      <dgm:spPr/>
      <dgm:t>
        <a:bodyPr/>
        <a:lstStyle/>
        <a:p>
          <a:endParaRPr lang="ru-RU"/>
        </a:p>
      </dgm:t>
    </dgm:pt>
    <dgm:pt modelId="{D4BFFAF3-498C-4AA0-A45D-75C6BD7B9470}">
      <dgm:prSet phldrT="[Текст]"/>
      <dgm:spPr>
        <a:solidFill>
          <a:srgbClr val="00B050"/>
        </a:solidFill>
      </dgm:spPr>
      <dgm:t>
        <a:bodyPr/>
        <a:lstStyle/>
        <a:p>
          <a:r>
            <a:rPr lang="ru-RU" b="1" dirty="0" smtClean="0"/>
            <a:t>Инновационные </a:t>
          </a:r>
          <a:endParaRPr lang="ru-RU" b="1" dirty="0"/>
        </a:p>
      </dgm:t>
    </dgm:pt>
    <dgm:pt modelId="{31F58D0F-24CE-422B-BCDB-6B720C134ED9}" type="parTrans" cxnId="{B5999F7A-0662-4B0D-BDF8-3736DC592E93}">
      <dgm:prSet/>
      <dgm:spPr/>
      <dgm:t>
        <a:bodyPr/>
        <a:lstStyle/>
        <a:p>
          <a:endParaRPr lang="ru-RU"/>
        </a:p>
      </dgm:t>
    </dgm:pt>
    <dgm:pt modelId="{CA0D64F0-66CD-4C95-9063-9F7AE2FCC6E7}" type="sibTrans" cxnId="{B5999F7A-0662-4B0D-BDF8-3736DC592E93}">
      <dgm:prSet/>
      <dgm:spPr/>
      <dgm:t>
        <a:bodyPr/>
        <a:lstStyle/>
        <a:p>
          <a:endParaRPr lang="ru-RU"/>
        </a:p>
      </dgm:t>
    </dgm:pt>
    <dgm:pt modelId="{2D62EABF-1295-4842-A245-7BFE8EFF94D9}">
      <dgm:prSet phldrT="[Текст]"/>
      <dgm:spPr>
        <a:solidFill>
          <a:srgbClr val="FFC000"/>
        </a:solidFill>
      </dgm:spPr>
      <dgm:t>
        <a:bodyPr/>
        <a:lstStyle/>
        <a:p>
          <a:r>
            <a:rPr lang="ru-RU" b="1" dirty="0" smtClean="0"/>
            <a:t>Традиционные </a:t>
          </a:r>
        </a:p>
      </dgm:t>
    </dgm:pt>
    <dgm:pt modelId="{F43CFAE4-3F01-40A7-BFC0-8DAD068C5AF6}" type="parTrans" cxnId="{350666D4-470C-4F54-8D05-3A757483BCD5}">
      <dgm:prSet/>
      <dgm:spPr/>
      <dgm:t>
        <a:bodyPr/>
        <a:lstStyle/>
        <a:p>
          <a:endParaRPr lang="ru-RU"/>
        </a:p>
      </dgm:t>
    </dgm:pt>
    <dgm:pt modelId="{C543C70C-3BF5-498B-8268-D5C9F86966DD}" type="sibTrans" cxnId="{350666D4-470C-4F54-8D05-3A757483BCD5}">
      <dgm:prSet/>
      <dgm:spPr/>
      <dgm:t>
        <a:bodyPr/>
        <a:lstStyle/>
        <a:p>
          <a:endParaRPr lang="ru-RU"/>
        </a:p>
      </dgm:t>
    </dgm:pt>
    <dgm:pt modelId="{48915869-B27C-4C8B-8565-EBA5A107AD6D}" type="pres">
      <dgm:prSet presAssocID="{7ECB67BC-C206-4512-9BEA-82BAA62F3B2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7587B9-3307-478E-B619-36FDBED47F3F}" type="pres">
      <dgm:prSet presAssocID="{0AF9A7EA-62C3-4B10-8BDF-473E6526BBAA}" presName="centerShape" presStyleLbl="node0" presStyleIdx="0" presStyleCnt="1"/>
      <dgm:spPr/>
      <dgm:t>
        <a:bodyPr/>
        <a:lstStyle/>
        <a:p>
          <a:endParaRPr lang="ru-RU"/>
        </a:p>
      </dgm:t>
    </dgm:pt>
    <dgm:pt modelId="{9FB04DDE-D957-4CE1-AACC-DB050968AFE2}" type="pres">
      <dgm:prSet presAssocID="{31F58D0F-24CE-422B-BCDB-6B720C134ED9}" presName="parTrans" presStyleLbl="bgSibTrans2D1" presStyleIdx="0" presStyleCnt="2"/>
      <dgm:spPr/>
      <dgm:t>
        <a:bodyPr/>
        <a:lstStyle/>
        <a:p>
          <a:endParaRPr lang="ru-RU"/>
        </a:p>
      </dgm:t>
    </dgm:pt>
    <dgm:pt modelId="{41FEDB71-1477-4834-B077-1500B60625F7}" type="pres">
      <dgm:prSet presAssocID="{D4BFFAF3-498C-4AA0-A45D-75C6BD7B9470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87A34B-F903-4E33-9D82-61EDE080A83D}" type="pres">
      <dgm:prSet presAssocID="{F43CFAE4-3F01-40A7-BFC0-8DAD068C5AF6}" presName="parTrans" presStyleLbl="bgSibTrans2D1" presStyleIdx="1" presStyleCnt="2"/>
      <dgm:spPr/>
      <dgm:t>
        <a:bodyPr/>
        <a:lstStyle/>
        <a:p>
          <a:endParaRPr lang="ru-RU"/>
        </a:p>
      </dgm:t>
    </dgm:pt>
    <dgm:pt modelId="{D772D44D-F0E8-4CFA-A7E8-B751708FBF94}" type="pres">
      <dgm:prSet presAssocID="{2D62EABF-1295-4842-A245-7BFE8EFF94D9}" presName="node" presStyleLbl="node1" presStyleIdx="1" presStyleCnt="2" custRadScaleRad="100473" custRadScaleInc="-2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0666D4-470C-4F54-8D05-3A757483BCD5}" srcId="{0AF9A7EA-62C3-4B10-8BDF-473E6526BBAA}" destId="{2D62EABF-1295-4842-A245-7BFE8EFF94D9}" srcOrd="1" destOrd="0" parTransId="{F43CFAE4-3F01-40A7-BFC0-8DAD068C5AF6}" sibTransId="{C543C70C-3BF5-498B-8268-D5C9F86966DD}"/>
    <dgm:cxn modelId="{AD714C2D-EA13-4DA9-BDBD-CDB61D7F7450}" type="presOf" srcId="{7ECB67BC-C206-4512-9BEA-82BAA62F3B20}" destId="{48915869-B27C-4C8B-8565-EBA5A107AD6D}" srcOrd="0" destOrd="0" presId="urn:microsoft.com/office/officeart/2005/8/layout/radial4"/>
    <dgm:cxn modelId="{16170B74-E641-40F9-8500-10B7325FC76D}" srcId="{7ECB67BC-C206-4512-9BEA-82BAA62F3B20}" destId="{0AF9A7EA-62C3-4B10-8BDF-473E6526BBAA}" srcOrd="0" destOrd="0" parTransId="{5EAF3512-D86E-4597-966D-7E8B6CA08B46}" sibTransId="{2ACE8FDE-25F0-4DF2-8730-A375E0874094}"/>
    <dgm:cxn modelId="{B5999F7A-0662-4B0D-BDF8-3736DC592E93}" srcId="{0AF9A7EA-62C3-4B10-8BDF-473E6526BBAA}" destId="{D4BFFAF3-498C-4AA0-A45D-75C6BD7B9470}" srcOrd="0" destOrd="0" parTransId="{31F58D0F-24CE-422B-BCDB-6B720C134ED9}" sibTransId="{CA0D64F0-66CD-4C95-9063-9F7AE2FCC6E7}"/>
    <dgm:cxn modelId="{D7EB0973-832F-4A13-8E33-DA70BC5F0448}" type="presOf" srcId="{0AF9A7EA-62C3-4B10-8BDF-473E6526BBAA}" destId="{4C7587B9-3307-478E-B619-36FDBED47F3F}" srcOrd="0" destOrd="0" presId="urn:microsoft.com/office/officeart/2005/8/layout/radial4"/>
    <dgm:cxn modelId="{93CDF84E-A359-4176-9E70-29E1DE14CEFA}" type="presOf" srcId="{D4BFFAF3-498C-4AA0-A45D-75C6BD7B9470}" destId="{41FEDB71-1477-4834-B077-1500B60625F7}" srcOrd="0" destOrd="0" presId="urn:microsoft.com/office/officeart/2005/8/layout/radial4"/>
    <dgm:cxn modelId="{11B9BC28-5B50-45C2-A06B-6D05BB9B16F6}" type="presOf" srcId="{F43CFAE4-3F01-40A7-BFC0-8DAD068C5AF6}" destId="{7587A34B-F903-4E33-9D82-61EDE080A83D}" srcOrd="0" destOrd="0" presId="urn:microsoft.com/office/officeart/2005/8/layout/radial4"/>
    <dgm:cxn modelId="{E7FC90D1-D78E-419A-AFD8-18DB2F5AB9A8}" type="presOf" srcId="{2D62EABF-1295-4842-A245-7BFE8EFF94D9}" destId="{D772D44D-F0E8-4CFA-A7E8-B751708FBF94}" srcOrd="0" destOrd="0" presId="urn:microsoft.com/office/officeart/2005/8/layout/radial4"/>
    <dgm:cxn modelId="{D9D7DCBB-CAB9-440C-A847-9DA010147C5E}" type="presOf" srcId="{31F58D0F-24CE-422B-BCDB-6B720C134ED9}" destId="{9FB04DDE-D957-4CE1-AACC-DB050968AFE2}" srcOrd="0" destOrd="0" presId="urn:microsoft.com/office/officeart/2005/8/layout/radial4"/>
    <dgm:cxn modelId="{B730231C-242C-49F0-A0E5-91EDDCC29E1F}" type="presParOf" srcId="{48915869-B27C-4C8B-8565-EBA5A107AD6D}" destId="{4C7587B9-3307-478E-B619-36FDBED47F3F}" srcOrd="0" destOrd="0" presId="urn:microsoft.com/office/officeart/2005/8/layout/radial4"/>
    <dgm:cxn modelId="{DFB53162-82A2-4D16-B107-1728A6F673A5}" type="presParOf" srcId="{48915869-B27C-4C8B-8565-EBA5A107AD6D}" destId="{9FB04DDE-D957-4CE1-AACC-DB050968AFE2}" srcOrd="1" destOrd="0" presId="urn:microsoft.com/office/officeart/2005/8/layout/radial4"/>
    <dgm:cxn modelId="{EBC8B441-0D9C-4883-AC08-909F83E54B8B}" type="presParOf" srcId="{48915869-B27C-4C8B-8565-EBA5A107AD6D}" destId="{41FEDB71-1477-4834-B077-1500B60625F7}" srcOrd="2" destOrd="0" presId="urn:microsoft.com/office/officeart/2005/8/layout/radial4"/>
    <dgm:cxn modelId="{1789457B-2F8B-4A64-B46F-6CE2EAECFFF2}" type="presParOf" srcId="{48915869-B27C-4C8B-8565-EBA5A107AD6D}" destId="{7587A34B-F903-4E33-9D82-61EDE080A83D}" srcOrd="3" destOrd="0" presId="urn:microsoft.com/office/officeart/2005/8/layout/radial4"/>
    <dgm:cxn modelId="{3619B6D2-696E-4182-BBB7-7E44A462769B}" type="presParOf" srcId="{48915869-B27C-4C8B-8565-EBA5A107AD6D}" destId="{D772D44D-F0E8-4CFA-A7E8-B751708FBF94}" srcOrd="4" destOrd="0" presId="urn:microsoft.com/office/officeart/2005/8/layout/radial4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AB2FB49-4061-4F54-B084-AA49C5FE8C8F}" type="doc">
      <dgm:prSet loTypeId="urn:microsoft.com/office/officeart/2005/8/layout/bProcess4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A2A1A167-9A53-455F-A0F6-4B45312E23AF}">
      <dgm:prSet phldrT="[Текст]"/>
      <dgm:spPr/>
      <dgm:t>
        <a:bodyPr/>
        <a:lstStyle/>
        <a:p>
          <a:r>
            <a:rPr lang="ru-RU" dirty="0" smtClean="0"/>
            <a:t>Репрезентация ситуации как значимого события</a:t>
          </a:r>
          <a:endParaRPr lang="ru-RU" dirty="0"/>
        </a:p>
      </dgm:t>
    </dgm:pt>
    <dgm:pt modelId="{0CB01679-0B71-4A9A-A0D7-C9944AF2CF60}" type="parTrans" cxnId="{FE3AEDF0-9288-459B-82B7-DB9172BE6DAD}">
      <dgm:prSet/>
      <dgm:spPr/>
      <dgm:t>
        <a:bodyPr/>
        <a:lstStyle/>
        <a:p>
          <a:endParaRPr lang="ru-RU"/>
        </a:p>
      </dgm:t>
    </dgm:pt>
    <dgm:pt modelId="{05729D4B-C285-4678-9992-265FD113D317}" type="sibTrans" cxnId="{FE3AEDF0-9288-459B-82B7-DB9172BE6DAD}">
      <dgm:prSet/>
      <dgm:spPr/>
      <dgm:t>
        <a:bodyPr/>
        <a:lstStyle/>
        <a:p>
          <a:endParaRPr lang="ru-RU"/>
        </a:p>
      </dgm:t>
    </dgm:pt>
    <dgm:pt modelId="{C27CDEA1-30EA-4038-931E-500D7638BFDB}">
      <dgm:prSet phldrT="[Текст]"/>
      <dgm:spPr/>
      <dgm:t>
        <a:bodyPr/>
        <a:lstStyle/>
        <a:p>
          <a:r>
            <a:rPr lang="ru-RU" dirty="0" smtClean="0"/>
            <a:t>Критическое осмысление жизненного события</a:t>
          </a:r>
          <a:endParaRPr lang="ru-RU" dirty="0"/>
        </a:p>
      </dgm:t>
    </dgm:pt>
    <dgm:pt modelId="{1266201D-8127-4F0B-814D-3789EB6E0EA6}" type="parTrans" cxnId="{C89EEC51-8121-452F-9664-96C76D111026}">
      <dgm:prSet/>
      <dgm:spPr/>
      <dgm:t>
        <a:bodyPr/>
        <a:lstStyle/>
        <a:p>
          <a:endParaRPr lang="ru-RU"/>
        </a:p>
      </dgm:t>
    </dgm:pt>
    <dgm:pt modelId="{4B0D7C44-45A0-4A40-9823-950DD34EE4E6}" type="sibTrans" cxnId="{C89EEC51-8121-452F-9664-96C76D111026}">
      <dgm:prSet/>
      <dgm:spPr/>
      <dgm:t>
        <a:bodyPr/>
        <a:lstStyle/>
        <a:p>
          <a:endParaRPr lang="ru-RU"/>
        </a:p>
      </dgm:t>
    </dgm:pt>
    <dgm:pt modelId="{51459AD1-982C-4298-BC13-4E6DC63DAEBC}">
      <dgm:prSet phldrT="[Текст]"/>
      <dgm:spPr/>
      <dgm:t>
        <a:bodyPr/>
        <a:lstStyle/>
        <a:p>
          <a:r>
            <a:rPr lang="ru-RU" dirty="0" smtClean="0"/>
            <a:t>Личностная рефлексия</a:t>
          </a:r>
          <a:endParaRPr lang="ru-RU" dirty="0"/>
        </a:p>
      </dgm:t>
    </dgm:pt>
    <dgm:pt modelId="{43B42012-87AB-4F13-A61F-96EBD45736F6}" type="parTrans" cxnId="{B0173ECB-F442-440D-B381-80348DF28D9E}">
      <dgm:prSet/>
      <dgm:spPr/>
      <dgm:t>
        <a:bodyPr/>
        <a:lstStyle/>
        <a:p>
          <a:endParaRPr lang="ru-RU"/>
        </a:p>
      </dgm:t>
    </dgm:pt>
    <dgm:pt modelId="{B71E78CB-A05F-4342-8B97-8187D1467800}" type="sibTrans" cxnId="{B0173ECB-F442-440D-B381-80348DF28D9E}">
      <dgm:prSet/>
      <dgm:spPr/>
      <dgm:t>
        <a:bodyPr/>
        <a:lstStyle/>
        <a:p>
          <a:endParaRPr lang="ru-RU"/>
        </a:p>
      </dgm:t>
    </dgm:pt>
    <dgm:pt modelId="{D7341129-D03A-4C11-8509-56D7E3D2E592}">
      <dgm:prSet phldrT="[Текст]"/>
      <dgm:spPr/>
      <dgm:t>
        <a:bodyPr/>
        <a:lstStyle/>
        <a:p>
          <a:r>
            <a:rPr lang="ru-RU" dirty="0" smtClean="0"/>
            <a:t>Переосмысление действительности</a:t>
          </a:r>
          <a:endParaRPr lang="ru-RU" dirty="0"/>
        </a:p>
      </dgm:t>
    </dgm:pt>
    <dgm:pt modelId="{47972532-3254-4058-A94F-F3A0E825FD79}" type="parTrans" cxnId="{81049296-3920-455C-90C2-DD086F31E3AC}">
      <dgm:prSet/>
      <dgm:spPr/>
      <dgm:t>
        <a:bodyPr/>
        <a:lstStyle/>
        <a:p>
          <a:endParaRPr lang="ru-RU"/>
        </a:p>
      </dgm:t>
    </dgm:pt>
    <dgm:pt modelId="{A082B746-024D-43B0-8B5D-34155F06B020}" type="sibTrans" cxnId="{81049296-3920-455C-90C2-DD086F31E3AC}">
      <dgm:prSet/>
      <dgm:spPr/>
      <dgm:t>
        <a:bodyPr/>
        <a:lstStyle/>
        <a:p>
          <a:endParaRPr lang="ru-RU"/>
        </a:p>
      </dgm:t>
    </dgm:pt>
    <dgm:pt modelId="{0E5EA9B1-1913-4D53-912E-4FB30877BA53}">
      <dgm:prSet phldrT="[Текст]"/>
      <dgm:spPr/>
      <dgm:t>
        <a:bodyPr/>
        <a:lstStyle/>
        <a:p>
          <a:r>
            <a:rPr lang="ru-RU" dirty="0" smtClean="0"/>
            <a:t>Изменение отношения к ситуации</a:t>
          </a:r>
          <a:endParaRPr lang="ru-RU" dirty="0"/>
        </a:p>
      </dgm:t>
    </dgm:pt>
    <dgm:pt modelId="{38B01404-E432-4782-9CEB-71BDD87D892B}" type="parTrans" cxnId="{15A32B71-7FD7-467F-AB7C-238A5D80B44D}">
      <dgm:prSet/>
      <dgm:spPr/>
      <dgm:t>
        <a:bodyPr/>
        <a:lstStyle/>
        <a:p>
          <a:endParaRPr lang="ru-RU"/>
        </a:p>
      </dgm:t>
    </dgm:pt>
    <dgm:pt modelId="{0766FC65-23AE-453B-9BCC-74E3D31805A1}" type="sibTrans" cxnId="{15A32B71-7FD7-467F-AB7C-238A5D80B44D}">
      <dgm:prSet/>
      <dgm:spPr/>
      <dgm:t>
        <a:bodyPr/>
        <a:lstStyle/>
        <a:p>
          <a:endParaRPr lang="ru-RU"/>
        </a:p>
      </dgm:t>
    </dgm:pt>
    <dgm:pt modelId="{2C7F87C6-4FDE-43D4-ABAF-3350B4317F6B}">
      <dgm:prSet phldrT="[Текст]"/>
      <dgm:spPr/>
      <dgm:t>
        <a:bodyPr/>
        <a:lstStyle/>
        <a:p>
          <a:r>
            <a:rPr lang="ru-RU" dirty="0" smtClean="0"/>
            <a:t>Изменение мотивов деятельности</a:t>
          </a:r>
          <a:endParaRPr lang="ru-RU" dirty="0"/>
        </a:p>
      </dgm:t>
    </dgm:pt>
    <dgm:pt modelId="{F73D2D53-19B9-4C12-B058-CCE5FD9C928D}" type="parTrans" cxnId="{59AD839B-01A8-42E4-B953-5D03BCFA2584}">
      <dgm:prSet/>
      <dgm:spPr/>
      <dgm:t>
        <a:bodyPr/>
        <a:lstStyle/>
        <a:p>
          <a:endParaRPr lang="ru-RU"/>
        </a:p>
      </dgm:t>
    </dgm:pt>
    <dgm:pt modelId="{E3A20820-B47F-452A-9480-6047CDA2A23F}" type="sibTrans" cxnId="{59AD839B-01A8-42E4-B953-5D03BCFA2584}">
      <dgm:prSet/>
      <dgm:spPr/>
      <dgm:t>
        <a:bodyPr/>
        <a:lstStyle/>
        <a:p>
          <a:endParaRPr lang="ru-RU"/>
        </a:p>
      </dgm:t>
    </dgm:pt>
    <dgm:pt modelId="{800A02C0-BA63-4F1E-978C-330EA6B35DD2}">
      <dgm:prSet phldrT="[Текст]"/>
      <dgm:spPr/>
      <dgm:t>
        <a:bodyPr/>
        <a:lstStyle/>
        <a:p>
          <a:r>
            <a:rPr lang="ru-RU" dirty="0" smtClean="0"/>
            <a:t>Освоение новых способов деятельности</a:t>
          </a:r>
          <a:endParaRPr lang="ru-RU" dirty="0"/>
        </a:p>
      </dgm:t>
    </dgm:pt>
    <dgm:pt modelId="{94443DEA-A758-47B6-B724-0F55C4AC2BA8}" type="parTrans" cxnId="{45833A59-535B-4E17-A743-9B705A463D82}">
      <dgm:prSet/>
      <dgm:spPr/>
      <dgm:t>
        <a:bodyPr/>
        <a:lstStyle/>
        <a:p>
          <a:endParaRPr lang="ru-RU"/>
        </a:p>
      </dgm:t>
    </dgm:pt>
    <dgm:pt modelId="{2A66BBC5-E21D-4CE4-9E31-E0F5E37F9248}" type="sibTrans" cxnId="{45833A59-535B-4E17-A743-9B705A463D82}">
      <dgm:prSet/>
      <dgm:spPr/>
      <dgm:t>
        <a:bodyPr/>
        <a:lstStyle/>
        <a:p>
          <a:endParaRPr lang="ru-RU"/>
        </a:p>
      </dgm:t>
    </dgm:pt>
    <dgm:pt modelId="{F3D144F8-F246-4DDC-AAB8-44AABB996E84}" type="pres">
      <dgm:prSet presAssocID="{FAB2FB49-4061-4F54-B084-AA49C5FE8C8F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3CA2D0B9-79DF-4B0C-A54D-2F7B2A643194}" type="pres">
      <dgm:prSet presAssocID="{A2A1A167-9A53-455F-A0F6-4B45312E23AF}" presName="compNode" presStyleCnt="0"/>
      <dgm:spPr/>
    </dgm:pt>
    <dgm:pt modelId="{6404B6CE-A1B6-4891-8BB4-0B5A7807ADDB}" type="pres">
      <dgm:prSet presAssocID="{A2A1A167-9A53-455F-A0F6-4B45312E23AF}" presName="dummyConnPt" presStyleCnt="0"/>
      <dgm:spPr/>
    </dgm:pt>
    <dgm:pt modelId="{B1E76932-6322-462B-8ABA-E88B199F4495}" type="pres">
      <dgm:prSet presAssocID="{A2A1A167-9A53-455F-A0F6-4B45312E23AF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7CEAA7-C210-4EAC-B1B7-C9C18789AE7A}" type="pres">
      <dgm:prSet presAssocID="{05729D4B-C285-4678-9992-265FD113D317}" presName="sibTrans" presStyleLbl="bgSibTrans2D1" presStyleIdx="0" presStyleCnt="6"/>
      <dgm:spPr/>
      <dgm:t>
        <a:bodyPr/>
        <a:lstStyle/>
        <a:p>
          <a:endParaRPr lang="ru-RU"/>
        </a:p>
      </dgm:t>
    </dgm:pt>
    <dgm:pt modelId="{E465CA08-7F44-473D-850A-163E0EE3D7E0}" type="pres">
      <dgm:prSet presAssocID="{C27CDEA1-30EA-4038-931E-500D7638BFDB}" presName="compNode" presStyleCnt="0"/>
      <dgm:spPr/>
    </dgm:pt>
    <dgm:pt modelId="{E904EAD7-265D-4851-9B20-5431085CA270}" type="pres">
      <dgm:prSet presAssocID="{C27CDEA1-30EA-4038-931E-500D7638BFDB}" presName="dummyConnPt" presStyleCnt="0"/>
      <dgm:spPr/>
    </dgm:pt>
    <dgm:pt modelId="{696A1AC7-A8A3-44B9-A65B-3BF1CFC79CEF}" type="pres">
      <dgm:prSet presAssocID="{C27CDEA1-30EA-4038-931E-500D7638BFDB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AC22E9-693F-446D-B9E3-B414167E7D3D}" type="pres">
      <dgm:prSet presAssocID="{4B0D7C44-45A0-4A40-9823-950DD34EE4E6}" presName="sibTrans" presStyleLbl="bgSibTrans2D1" presStyleIdx="1" presStyleCnt="6"/>
      <dgm:spPr/>
      <dgm:t>
        <a:bodyPr/>
        <a:lstStyle/>
        <a:p>
          <a:endParaRPr lang="ru-RU"/>
        </a:p>
      </dgm:t>
    </dgm:pt>
    <dgm:pt modelId="{38A9698C-6283-49F1-BE94-35D725428524}" type="pres">
      <dgm:prSet presAssocID="{51459AD1-982C-4298-BC13-4E6DC63DAEBC}" presName="compNode" presStyleCnt="0"/>
      <dgm:spPr/>
    </dgm:pt>
    <dgm:pt modelId="{D9214FB9-76CF-45F1-9EB5-E1F115F2212E}" type="pres">
      <dgm:prSet presAssocID="{51459AD1-982C-4298-BC13-4E6DC63DAEBC}" presName="dummyConnPt" presStyleCnt="0"/>
      <dgm:spPr/>
    </dgm:pt>
    <dgm:pt modelId="{657DE6DD-0AD2-4045-9E9C-517ACB290F38}" type="pres">
      <dgm:prSet presAssocID="{51459AD1-982C-4298-BC13-4E6DC63DAEBC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43B49A-B2C7-42AF-8432-99B793DE716D}" type="pres">
      <dgm:prSet presAssocID="{B71E78CB-A05F-4342-8B97-8187D1467800}" presName="sibTrans" presStyleLbl="bgSibTrans2D1" presStyleIdx="2" presStyleCnt="6"/>
      <dgm:spPr/>
      <dgm:t>
        <a:bodyPr/>
        <a:lstStyle/>
        <a:p>
          <a:endParaRPr lang="ru-RU"/>
        </a:p>
      </dgm:t>
    </dgm:pt>
    <dgm:pt modelId="{94C90BA1-7BA6-453F-A4AC-9709B2985A26}" type="pres">
      <dgm:prSet presAssocID="{D7341129-D03A-4C11-8509-56D7E3D2E592}" presName="compNode" presStyleCnt="0"/>
      <dgm:spPr/>
    </dgm:pt>
    <dgm:pt modelId="{186EB0AE-6512-4714-AC07-189E54E08E0A}" type="pres">
      <dgm:prSet presAssocID="{D7341129-D03A-4C11-8509-56D7E3D2E592}" presName="dummyConnPt" presStyleCnt="0"/>
      <dgm:spPr/>
    </dgm:pt>
    <dgm:pt modelId="{DDBFC713-15A1-4778-A522-029CF508E55B}" type="pres">
      <dgm:prSet presAssocID="{D7341129-D03A-4C11-8509-56D7E3D2E592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222DF6-968A-4573-B49B-7611818D415C}" type="pres">
      <dgm:prSet presAssocID="{A082B746-024D-43B0-8B5D-34155F06B020}" presName="sibTrans" presStyleLbl="bgSibTrans2D1" presStyleIdx="3" presStyleCnt="6"/>
      <dgm:spPr/>
      <dgm:t>
        <a:bodyPr/>
        <a:lstStyle/>
        <a:p>
          <a:endParaRPr lang="ru-RU"/>
        </a:p>
      </dgm:t>
    </dgm:pt>
    <dgm:pt modelId="{8B4D1D96-36CD-445F-82A6-CE608D1B962E}" type="pres">
      <dgm:prSet presAssocID="{0E5EA9B1-1913-4D53-912E-4FB30877BA53}" presName="compNode" presStyleCnt="0"/>
      <dgm:spPr/>
    </dgm:pt>
    <dgm:pt modelId="{5433BAF5-E470-4EFF-A6CA-C80DE4B0A6C9}" type="pres">
      <dgm:prSet presAssocID="{0E5EA9B1-1913-4D53-912E-4FB30877BA53}" presName="dummyConnPt" presStyleCnt="0"/>
      <dgm:spPr/>
    </dgm:pt>
    <dgm:pt modelId="{BA109410-DF4C-4ADB-8271-D66559BF0789}" type="pres">
      <dgm:prSet presAssocID="{0E5EA9B1-1913-4D53-912E-4FB30877BA53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AA4250-A370-4BC5-8E32-DB58F44CCEB5}" type="pres">
      <dgm:prSet presAssocID="{0766FC65-23AE-453B-9BCC-74E3D31805A1}" presName="sibTrans" presStyleLbl="bgSibTrans2D1" presStyleIdx="4" presStyleCnt="6"/>
      <dgm:spPr/>
      <dgm:t>
        <a:bodyPr/>
        <a:lstStyle/>
        <a:p>
          <a:endParaRPr lang="ru-RU"/>
        </a:p>
      </dgm:t>
    </dgm:pt>
    <dgm:pt modelId="{3C3731ED-5F4C-415B-9500-6E9DD0B711BC}" type="pres">
      <dgm:prSet presAssocID="{2C7F87C6-4FDE-43D4-ABAF-3350B4317F6B}" presName="compNode" presStyleCnt="0"/>
      <dgm:spPr/>
    </dgm:pt>
    <dgm:pt modelId="{1120F54C-ABFE-42AC-B65A-12F6607264E8}" type="pres">
      <dgm:prSet presAssocID="{2C7F87C6-4FDE-43D4-ABAF-3350B4317F6B}" presName="dummyConnPt" presStyleCnt="0"/>
      <dgm:spPr/>
    </dgm:pt>
    <dgm:pt modelId="{909193AF-EC3E-4576-AB06-25BF267322FC}" type="pres">
      <dgm:prSet presAssocID="{2C7F87C6-4FDE-43D4-ABAF-3350B4317F6B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63ED4A-3C34-42E0-BCDB-932D40F66AA3}" type="pres">
      <dgm:prSet presAssocID="{E3A20820-B47F-452A-9480-6047CDA2A23F}" presName="sibTrans" presStyleLbl="bgSibTrans2D1" presStyleIdx="5" presStyleCnt="6"/>
      <dgm:spPr/>
      <dgm:t>
        <a:bodyPr/>
        <a:lstStyle/>
        <a:p>
          <a:endParaRPr lang="ru-RU"/>
        </a:p>
      </dgm:t>
    </dgm:pt>
    <dgm:pt modelId="{78E3DA8D-485F-41FA-A734-D045DC5D32CA}" type="pres">
      <dgm:prSet presAssocID="{800A02C0-BA63-4F1E-978C-330EA6B35DD2}" presName="compNode" presStyleCnt="0"/>
      <dgm:spPr/>
    </dgm:pt>
    <dgm:pt modelId="{5AF415B4-B991-4B43-8F09-BC748C4B05BE}" type="pres">
      <dgm:prSet presAssocID="{800A02C0-BA63-4F1E-978C-330EA6B35DD2}" presName="dummyConnPt" presStyleCnt="0"/>
      <dgm:spPr/>
    </dgm:pt>
    <dgm:pt modelId="{54AF921A-5981-4948-92EF-019FBD69374D}" type="pres">
      <dgm:prSet presAssocID="{800A02C0-BA63-4F1E-978C-330EA6B35DD2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3812DC-E548-49D3-8210-73732BE8F998}" type="presOf" srcId="{800A02C0-BA63-4F1E-978C-330EA6B35DD2}" destId="{54AF921A-5981-4948-92EF-019FBD69374D}" srcOrd="0" destOrd="0" presId="urn:microsoft.com/office/officeart/2005/8/layout/bProcess4"/>
    <dgm:cxn modelId="{15A32B71-7FD7-467F-AB7C-238A5D80B44D}" srcId="{FAB2FB49-4061-4F54-B084-AA49C5FE8C8F}" destId="{0E5EA9B1-1913-4D53-912E-4FB30877BA53}" srcOrd="4" destOrd="0" parTransId="{38B01404-E432-4782-9CEB-71BDD87D892B}" sibTransId="{0766FC65-23AE-453B-9BCC-74E3D31805A1}"/>
    <dgm:cxn modelId="{6EDC44BE-4873-4579-9870-9C3CBA977E99}" type="presOf" srcId="{D7341129-D03A-4C11-8509-56D7E3D2E592}" destId="{DDBFC713-15A1-4778-A522-029CF508E55B}" srcOrd="0" destOrd="0" presId="urn:microsoft.com/office/officeart/2005/8/layout/bProcess4"/>
    <dgm:cxn modelId="{4A73248C-E8A2-441E-86ED-93A985A7CDE0}" type="presOf" srcId="{0E5EA9B1-1913-4D53-912E-4FB30877BA53}" destId="{BA109410-DF4C-4ADB-8271-D66559BF0789}" srcOrd="0" destOrd="0" presId="urn:microsoft.com/office/officeart/2005/8/layout/bProcess4"/>
    <dgm:cxn modelId="{E2D1C602-ADA0-4F5D-B86A-86149F13268E}" type="presOf" srcId="{51459AD1-982C-4298-BC13-4E6DC63DAEBC}" destId="{657DE6DD-0AD2-4045-9E9C-517ACB290F38}" srcOrd="0" destOrd="0" presId="urn:microsoft.com/office/officeart/2005/8/layout/bProcess4"/>
    <dgm:cxn modelId="{C89EEC51-8121-452F-9664-96C76D111026}" srcId="{FAB2FB49-4061-4F54-B084-AA49C5FE8C8F}" destId="{C27CDEA1-30EA-4038-931E-500D7638BFDB}" srcOrd="1" destOrd="0" parTransId="{1266201D-8127-4F0B-814D-3789EB6E0EA6}" sibTransId="{4B0D7C44-45A0-4A40-9823-950DD34EE4E6}"/>
    <dgm:cxn modelId="{45833A59-535B-4E17-A743-9B705A463D82}" srcId="{FAB2FB49-4061-4F54-B084-AA49C5FE8C8F}" destId="{800A02C0-BA63-4F1E-978C-330EA6B35DD2}" srcOrd="6" destOrd="0" parTransId="{94443DEA-A758-47B6-B724-0F55C4AC2BA8}" sibTransId="{2A66BBC5-E21D-4CE4-9E31-E0F5E37F9248}"/>
    <dgm:cxn modelId="{FE3AEDF0-9288-459B-82B7-DB9172BE6DAD}" srcId="{FAB2FB49-4061-4F54-B084-AA49C5FE8C8F}" destId="{A2A1A167-9A53-455F-A0F6-4B45312E23AF}" srcOrd="0" destOrd="0" parTransId="{0CB01679-0B71-4A9A-A0D7-C9944AF2CF60}" sibTransId="{05729D4B-C285-4678-9992-265FD113D317}"/>
    <dgm:cxn modelId="{2A22541A-FFA9-4425-9437-9F01AF198A35}" type="presOf" srcId="{05729D4B-C285-4678-9992-265FD113D317}" destId="{147CEAA7-C210-4EAC-B1B7-C9C18789AE7A}" srcOrd="0" destOrd="0" presId="urn:microsoft.com/office/officeart/2005/8/layout/bProcess4"/>
    <dgm:cxn modelId="{4D94EDF0-26C9-4468-97E9-8B49FF6FE57B}" type="presOf" srcId="{0766FC65-23AE-453B-9BCC-74E3D31805A1}" destId="{79AA4250-A370-4BC5-8E32-DB58F44CCEB5}" srcOrd="0" destOrd="0" presId="urn:microsoft.com/office/officeart/2005/8/layout/bProcess4"/>
    <dgm:cxn modelId="{DFAB6DAE-DA7E-4B8F-9F3A-6BF523EFADB8}" type="presOf" srcId="{A082B746-024D-43B0-8B5D-34155F06B020}" destId="{17222DF6-968A-4573-B49B-7611818D415C}" srcOrd="0" destOrd="0" presId="urn:microsoft.com/office/officeart/2005/8/layout/bProcess4"/>
    <dgm:cxn modelId="{4AE9BB27-EB34-496F-8CA1-A5DD2A9C459E}" type="presOf" srcId="{4B0D7C44-45A0-4A40-9823-950DD34EE4E6}" destId="{E0AC22E9-693F-446D-B9E3-B414167E7D3D}" srcOrd="0" destOrd="0" presId="urn:microsoft.com/office/officeart/2005/8/layout/bProcess4"/>
    <dgm:cxn modelId="{D8B1C055-E48C-44F7-A1C8-27B1B2537B72}" type="presOf" srcId="{E3A20820-B47F-452A-9480-6047CDA2A23F}" destId="{2663ED4A-3C34-42E0-BCDB-932D40F66AA3}" srcOrd="0" destOrd="0" presId="urn:microsoft.com/office/officeart/2005/8/layout/bProcess4"/>
    <dgm:cxn modelId="{81049296-3920-455C-90C2-DD086F31E3AC}" srcId="{FAB2FB49-4061-4F54-B084-AA49C5FE8C8F}" destId="{D7341129-D03A-4C11-8509-56D7E3D2E592}" srcOrd="3" destOrd="0" parTransId="{47972532-3254-4058-A94F-F3A0E825FD79}" sibTransId="{A082B746-024D-43B0-8B5D-34155F06B020}"/>
    <dgm:cxn modelId="{59AD839B-01A8-42E4-B953-5D03BCFA2584}" srcId="{FAB2FB49-4061-4F54-B084-AA49C5FE8C8F}" destId="{2C7F87C6-4FDE-43D4-ABAF-3350B4317F6B}" srcOrd="5" destOrd="0" parTransId="{F73D2D53-19B9-4C12-B058-CCE5FD9C928D}" sibTransId="{E3A20820-B47F-452A-9480-6047CDA2A23F}"/>
    <dgm:cxn modelId="{98E59596-1F14-4194-857F-2F19B9914655}" type="presOf" srcId="{C27CDEA1-30EA-4038-931E-500D7638BFDB}" destId="{696A1AC7-A8A3-44B9-A65B-3BF1CFC79CEF}" srcOrd="0" destOrd="0" presId="urn:microsoft.com/office/officeart/2005/8/layout/bProcess4"/>
    <dgm:cxn modelId="{25C4F3D7-3AE4-4206-98F4-5827E3E4674B}" type="presOf" srcId="{B71E78CB-A05F-4342-8B97-8187D1467800}" destId="{4843B49A-B2C7-42AF-8432-99B793DE716D}" srcOrd="0" destOrd="0" presId="urn:microsoft.com/office/officeart/2005/8/layout/bProcess4"/>
    <dgm:cxn modelId="{E8615E62-5ACA-4834-9B3B-88FB3C838565}" type="presOf" srcId="{2C7F87C6-4FDE-43D4-ABAF-3350B4317F6B}" destId="{909193AF-EC3E-4576-AB06-25BF267322FC}" srcOrd="0" destOrd="0" presId="urn:microsoft.com/office/officeart/2005/8/layout/bProcess4"/>
    <dgm:cxn modelId="{B0173ECB-F442-440D-B381-80348DF28D9E}" srcId="{FAB2FB49-4061-4F54-B084-AA49C5FE8C8F}" destId="{51459AD1-982C-4298-BC13-4E6DC63DAEBC}" srcOrd="2" destOrd="0" parTransId="{43B42012-87AB-4F13-A61F-96EBD45736F6}" sibTransId="{B71E78CB-A05F-4342-8B97-8187D1467800}"/>
    <dgm:cxn modelId="{91D323D2-B6F1-493B-AE0B-1B887F63CE1C}" type="presOf" srcId="{FAB2FB49-4061-4F54-B084-AA49C5FE8C8F}" destId="{F3D144F8-F246-4DDC-AAB8-44AABB996E84}" srcOrd="0" destOrd="0" presId="urn:microsoft.com/office/officeart/2005/8/layout/bProcess4"/>
    <dgm:cxn modelId="{E2DD54F4-3CEB-4103-86CA-4F5330C29B36}" type="presOf" srcId="{A2A1A167-9A53-455F-A0F6-4B45312E23AF}" destId="{B1E76932-6322-462B-8ABA-E88B199F4495}" srcOrd="0" destOrd="0" presId="urn:microsoft.com/office/officeart/2005/8/layout/bProcess4"/>
    <dgm:cxn modelId="{04E6F18A-F46C-4EE6-BC51-916E3B3AB715}" type="presParOf" srcId="{F3D144F8-F246-4DDC-AAB8-44AABB996E84}" destId="{3CA2D0B9-79DF-4B0C-A54D-2F7B2A643194}" srcOrd="0" destOrd="0" presId="urn:microsoft.com/office/officeart/2005/8/layout/bProcess4"/>
    <dgm:cxn modelId="{92C2FD2D-BBAA-4AFE-82E9-8187871A293F}" type="presParOf" srcId="{3CA2D0B9-79DF-4B0C-A54D-2F7B2A643194}" destId="{6404B6CE-A1B6-4891-8BB4-0B5A7807ADDB}" srcOrd="0" destOrd="0" presId="urn:microsoft.com/office/officeart/2005/8/layout/bProcess4"/>
    <dgm:cxn modelId="{72002CD5-1341-412A-9E65-3AE2277FFA47}" type="presParOf" srcId="{3CA2D0B9-79DF-4B0C-A54D-2F7B2A643194}" destId="{B1E76932-6322-462B-8ABA-E88B199F4495}" srcOrd="1" destOrd="0" presId="urn:microsoft.com/office/officeart/2005/8/layout/bProcess4"/>
    <dgm:cxn modelId="{4E9CC9FA-6A74-4A8D-88E7-781B9D84D5F9}" type="presParOf" srcId="{F3D144F8-F246-4DDC-AAB8-44AABB996E84}" destId="{147CEAA7-C210-4EAC-B1B7-C9C18789AE7A}" srcOrd="1" destOrd="0" presId="urn:microsoft.com/office/officeart/2005/8/layout/bProcess4"/>
    <dgm:cxn modelId="{3764A8D1-3BE9-4557-922E-DBEBF6669402}" type="presParOf" srcId="{F3D144F8-F246-4DDC-AAB8-44AABB996E84}" destId="{E465CA08-7F44-473D-850A-163E0EE3D7E0}" srcOrd="2" destOrd="0" presId="urn:microsoft.com/office/officeart/2005/8/layout/bProcess4"/>
    <dgm:cxn modelId="{3CFD91C9-17E9-4995-B300-25BEB8D3D76C}" type="presParOf" srcId="{E465CA08-7F44-473D-850A-163E0EE3D7E0}" destId="{E904EAD7-265D-4851-9B20-5431085CA270}" srcOrd="0" destOrd="0" presId="urn:microsoft.com/office/officeart/2005/8/layout/bProcess4"/>
    <dgm:cxn modelId="{9935F999-ED23-49CA-8025-180A090FA415}" type="presParOf" srcId="{E465CA08-7F44-473D-850A-163E0EE3D7E0}" destId="{696A1AC7-A8A3-44B9-A65B-3BF1CFC79CEF}" srcOrd="1" destOrd="0" presId="urn:microsoft.com/office/officeart/2005/8/layout/bProcess4"/>
    <dgm:cxn modelId="{D3E08A59-DE3D-4E31-8685-936B6E5D8DE6}" type="presParOf" srcId="{F3D144F8-F246-4DDC-AAB8-44AABB996E84}" destId="{E0AC22E9-693F-446D-B9E3-B414167E7D3D}" srcOrd="3" destOrd="0" presId="urn:microsoft.com/office/officeart/2005/8/layout/bProcess4"/>
    <dgm:cxn modelId="{66B718C5-7DFA-441F-8C2B-1F488764D23B}" type="presParOf" srcId="{F3D144F8-F246-4DDC-AAB8-44AABB996E84}" destId="{38A9698C-6283-49F1-BE94-35D725428524}" srcOrd="4" destOrd="0" presId="urn:microsoft.com/office/officeart/2005/8/layout/bProcess4"/>
    <dgm:cxn modelId="{214B8155-9A44-4FF0-9FC9-3BE44518BB32}" type="presParOf" srcId="{38A9698C-6283-49F1-BE94-35D725428524}" destId="{D9214FB9-76CF-45F1-9EB5-E1F115F2212E}" srcOrd="0" destOrd="0" presId="urn:microsoft.com/office/officeart/2005/8/layout/bProcess4"/>
    <dgm:cxn modelId="{411D455B-51B2-4D05-973D-AE6B8B30A4E8}" type="presParOf" srcId="{38A9698C-6283-49F1-BE94-35D725428524}" destId="{657DE6DD-0AD2-4045-9E9C-517ACB290F38}" srcOrd="1" destOrd="0" presId="urn:microsoft.com/office/officeart/2005/8/layout/bProcess4"/>
    <dgm:cxn modelId="{2D665889-7FB9-4017-9290-84451024C409}" type="presParOf" srcId="{F3D144F8-F246-4DDC-AAB8-44AABB996E84}" destId="{4843B49A-B2C7-42AF-8432-99B793DE716D}" srcOrd="5" destOrd="0" presId="urn:microsoft.com/office/officeart/2005/8/layout/bProcess4"/>
    <dgm:cxn modelId="{42243FB3-7821-4E7D-81CE-EE168FE4CA98}" type="presParOf" srcId="{F3D144F8-F246-4DDC-AAB8-44AABB996E84}" destId="{94C90BA1-7BA6-453F-A4AC-9709B2985A26}" srcOrd="6" destOrd="0" presId="urn:microsoft.com/office/officeart/2005/8/layout/bProcess4"/>
    <dgm:cxn modelId="{5624D08C-6373-4D94-BC28-7E009E92BA2B}" type="presParOf" srcId="{94C90BA1-7BA6-453F-A4AC-9709B2985A26}" destId="{186EB0AE-6512-4714-AC07-189E54E08E0A}" srcOrd="0" destOrd="0" presId="urn:microsoft.com/office/officeart/2005/8/layout/bProcess4"/>
    <dgm:cxn modelId="{1F049FC6-9A8C-4A74-800F-AE4B57B14C0F}" type="presParOf" srcId="{94C90BA1-7BA6-453F-A4AC-9709B2985A26}" destId="{DDBFC713-15A1-4778-A522-029CF508E55B}" srcOrd="1" destOrd="0" presId="urn:microsoft.com/office/officeart/2005/8/layout/bProcess4"/>
    <dgm:cxn modelId="{735588B0-C163-4991-AECE-7CD0E71BE9AF}" type="presParOf" srcId="{F3D144F8-F246-4DDC-AAB8-44AABB996E84}" destId="{17222DF6-968A-4573-B49B-7611818D415C}" srcOrd="7" destOrd="0" presId="urn:microsoft.com/office/officeart/2005/8/layout/bProcess4"/>
    <dgm:cxn modelId="{DDAA248A-4272-4730-A946-5759B07FC174}" type="presParOf" srcId="{F3D144F8-F246-4DDC-AAB8-44AABB996E84}" destId="{8B4D1D96-36CD-445F-82A6-CE608D1B962E}" srcOrd="8" destOrd="0" presId="urn:microsoft.com/office/officeart/2005/8/layout/bProcess4"/>
    <dgm:cxn modelId="{193EBF86-2C17-45E0-B54C-B82C4101E7A4}" type="presParOf" srcId="{8B4D1D96-36CD-445F-82A6-CE608D1B962E}" destId="{5433BAF5-E470-4EFF-A6CA-C80DE4B0A6C9}" srcOrd="0" destOrd="0" presId="urn:microsoft.com/office/officeart/2005/8/layout/bProcess4"/>
    <dgm:cxn modelId="{4D73DCD7-3D41-47FC-9409-34E9BC0BB676}" type="presParOf" srcId="{8B4D1D96-36CD-445F-82A6-CE608D1B962E}" destId="{BA109410-DF4C-4ADB-8271-D66559BF0789}" srcOrd="1" destOrd="0" presId="urn:microsoft.com/office/officeart/2005/8/layout/bProcess4"/>
    <dgm:cxn modelId="{3A4E3CFE-3B68-478D-A955-73B0A0C5C7A2}" type="presParOf" srcId="{F3D144F8-F246-4DDC-AAB8-44AABB996E84}" destId="{79AA4250-A370-4BC5-8E32-DB58F44CCEB5}" srcOrd="9" destOrd="0" presId="urn:microsoft.com/office/officeart/2005/8/layout/bProcess4"/>
    <dgm:cxn modelId="{F9C084D9-E841-4964-B1C3-3A6279F0DD29}" type="presParOf" srcId="{F3D144F8-F246-4DDC-AAB8-44AABB996E84}" destId="{3C3731ED-5F4C-415B-9500-6E9DD0B711BC}" srcOrd="10" destOrd="0" presId="urn:microsoft.com/office/officeart/2005/8/layout/bProcess4"/>
    <dgm:cxn modelId="{26B34F5F-E555-4BDF-89D8-354ACD0970F0}" type="presParOf" srcId="{3C3731ED-5F4C-415B-9500-6E9DD0B711BC}" destId="{1120F54C-ABFE-42AC-B65A-12F6607264E8}" srcOrd="0" destOrd="0" presId="urn:microsoft.com/office/officeart/2005/8/layout/bProcess4"/>
    <dgm:cxn modelId="{A5A29302-94CA-4E08-B6D9-97ED5EB13D36}" type="presParOf" srcId="{3C3731ED-5F4C-415B-9500-6E9DD0B711BC}" destId="{909193AF-EC3E-4576-AB06-25BF267322FC}" srcOrd="1" destOrd="0" presId="urn:microsoft.com/office/officeart/2005/8/layout/bProcess4"/>
    <dgm:cxn modelId="{94123973-FEFE-4F9E-BE4C-ABF55390B06C}" type="presParOf" srcId="{F3D144F8-F246-4DDC-AAB8-44AABB996E84}" destId="{2663ED4A-3C34-42E0-BCDB-932D40F66AA3}" srcOrd="11" destOrd="0" presId="urn:microsoft.com/office/officeart/2005/8/layout/bProcess4"/>
    <dgm:cxn modelId="{A2118027-D075-4DE5-A46A-0BB4110A775A}" type="presParOf" srcId="{F3D144F8-F246-4DDC-AAB8-44AABB996E84}" destId="{78E3DA8D-485F-41FA-A734-D045DC5D32CA}" srcOrd="12" destOrd="0" presId="urn:microsoft.com/office/officeart/2005/8/layout/bProcess4"/>
    <dgm:cxn modelId="{49E601FB-D1F0-43B5-AF77-3099769FD1D0}" type="presParOf" srcId="{78E3DA8D-485F-41FA-A734-D045DC5D32CA}" destId="{5AF415B4-B991-4B43-8F09-BC748C4B05BE}" srcOrd="0" destOrd="0" presId="urn:microsoft.com/office/officeart/2005/8/layout/bProcess4"/>
    <dgm:cxn modelId="{25F51F7A-5095-4C21-8E9D-7E0002DA8189}" type="presParOf" srcId="{78E3DA8D-485F-41FA-A734-D045DC5D32CA}" destId="{54AF921A-5981-4948-92EF-019FBD69374D}" srcOrd="1" destOrd="0" presId="urn:microsoft.com/office/officeart/2005/8/layout/bProcess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E006C-736D-4904-83C3-C6205549C3CC}" type="datetimeFigureOut">
              <a:rPr lang="ru-RU" smtClean="0"/>
              <a:pPr/>
              <a:t>24.08.2013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6FCAE6-3433-4B7D-9641-850AAF2791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FCAE6-3433-4B7D-9641-850AAF27915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24.08.2013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24.08.2013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24.08.2013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5" r:id="rId1"/>
    <p:sldLayoutId id="2147484346" r:id="rId2"/>
    <p:sldLayoutId id="2147484347" r:id="rId3"/>
    <p:sldLayoutId id="2147484348" r:id="rId4"/>
    <p:sldLayoutId id="2147484349" r:id="rId5"/>
    <p:sldLayoutId id="2147484350" r:id="rId6"/>
    <p:sldLayoutId id="2147484351" r:id="rId7"/>
    <p:sldLayoutId id="2147484352" r:id="rId8"/>
    <p:sldLayoutId id="2147484353" r:id="rId9"/>
    <p:sldLayoutId id="2147484354" r:id="rId10"/>
    <p:sldLayoutId id="2147484355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14744" y="5000636"/>
            <a:ext cx="5120640" cy="1581150"/>
          </a:xfrm>
        </p:spPr>
        <p:txBody>
          <a:bodyPr>
            <a:normAutofit/>
          </a:bodyPr>
          <a:lstStyle/>
          <a:p>
            <a:r>
              <a:rPr lang="ru-RU" dirty="0" err="1" smtClean="0"/>
              <a:t>Абрамкина</a:t>
            </a:r>
            <a:r>
              <a:rPr lang="ru-RU" dirty="0" smtClean="0"/>
              <a:t> Л.М., учитель химии ГБОУ гимназии № 1522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8992" y="0"/>
            <a:ext cx="5715008" cy="457200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Основные подходы к формированию и развитию социальных компетенций на уроках химии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111556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67775" cy="128586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ИЗМЕНЕНИЕ ПРОФЕССИОНАЛЬНОЙ ПОЗИЦИИ ПЕДАГОГА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3"/>
          </p:nvPr>
        </p:nvGraphicFramePr>
        <p:xfrm>
          <a:off x="274638" y="1298575"/>
          <a:ext cx="8594725" cy="5559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ВЫБОР ПЕДАГОГИЧЕСКИХ ТЕХНОЛОГИЙ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3"/>
          </p:nvPr>
        </p:nvGraphicFramePr>
        <p:xfrm>
          <a:off x="274638" y="1298575"/>
          <a:ext cx="8594725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ВЫБОР МЕТОДОВ ОБУЧЕНИЯ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3"/>
          </p:nvPr>
        </p:nvGraphicFramePr>
        <p:xfrm>
          <a:off x="274638" y="1298575"/>
          <a:ext cx="8594725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ВЫБОР ФОРМ ОБУЧЕНИЯ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3"/>
          </p:nvPr>
        </p:nvGraphicFramePr>
        <p:xfrm>
          <a:off x="274638" y="1298575"/>
          <a:ext cx="8594725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ВЫБОР СРЕДСТВ ОБУЧЕНИЯ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3"/>
          </p:nvPr>
        </p:nvGraphicFramePr>
        <p:xfrm>
          <a:off x="274638" y="1298575"/>
          <a:ext cx="8594725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МЕХАНИЗМ ФОРМИРОВАНИЯ </a:t>
            </a:r>
            <a:br>
              <a:rPr lang="ru-RU" b="1" dirty="0" smtClean="0"/>
            </a:br>
            <a:r>
              <a:rPr lang="ru-RU" b="1" dirty="0" smtClean="0"/>
              <a:t>СОЦИАЛЬНЫХ КОМПЕТЕНЦИЙ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3"/>
          </p:nvPr>
        </p:nvGraphicFramePr>
        <p:xfrm>
          <a:off x="274638" y="1298575"/>
          <a:ext cx="8594725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МОНИТОРИНГ РАЗВИТИЯ </a:t>
            </a:r>
            <a:br>
              <a:rPr lang="ru-RU" b="1" dirty="0" smtClean="0"/>
            </a:br>
            <a:r>
              <a:rPr lang="ru-RU" b="1" dirty="0" smtClean="0"/>
              <a:t>СОЦИАЛЬНЫХ КОМПЕТЕНЦИЙ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3"/>
          </p:nvPr>
        </p:nvGraphicFramePr>
        <p:xfrm>
          <a:off x="274638" y="1298575"/>
          <a:ext cx="8594725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3358592848"/>
              </p:ext>
            </p:extLst>
          </p:nvPr>
        </p:nvGraphicFramePr>
        <p:xfrm>
          <a:off x="107504" y="1357299"/>
          <a:ext cx="8928992" cy="5500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4106"/>
                <a:gridCol w="1968816"/>
                <a:gridCol w="2583822"/>
                <a:gridCol w="2232248"/>
              </a:tblGrid>
              <a:tr h="400866"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Критерий</a:t>
                      </a:r>
                      <a:endParaRPr lang="ru-RU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Показатели 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сформированности</a:t>
                      </a: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0086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уровень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уровень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III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уровень</a:t>
                      </a:r>
                      <a:endParaRPr lang="ru-RU" dirty="0"/>
                    </a:p>
                  </a:txBody>
                  <a:tcPr anchor="ctr"/>
                </a:tc>
              </a:tr>
              <a:tr h="2026868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Уровень социального взаимодействия</a:t>
                      </a:r>
                      <a:endParaRPr lang="ru-RU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107315" algn="l"/>
                        </a:tabLs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Необщительность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107315" algn="l"/>
                        </a:tabLs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Замкнутость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107315" algn="l"/>
                        </a:tabLs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Трудно работает в команде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111125" algn="l"/>
                        </a:tabLs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Общителен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111125" algn="l"/>
                        </a:tabLs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Уверенно</a:t>
                      </a:r>
                      <a:r>
                        <a:rPr lang="ru-RU" sz="14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выходит на новые контакты с окружающими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111125" algn="l"/>
                        </a:tabLst>
                      </a:pPr>
                      <a:r>
                        <a:rPr lang="ru-RU" sz="14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Эффективно работает в группе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133985" algn="l"/>
                        </a:tabLs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Высокий уровень</a:t>
                      </a: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коммуникабельности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None/>
                        <a:tabLst>
                          <a:tab pos="133985" algn="l"/>
                        </a:tabLst>
                        <a:defRPr/>
                      </a:pP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Эффективно работает в группе, способен влиять на поведение членов школьного коллектива для достижения поставленных целей</a:t>
                      </a:r>
                    </a:p>
                  </a:txBody>
                  <a:tcPr marL="68580" marR="68580" marT="0" marB="0" anchor="ctr"/>
                </a:tc>
              </a:tr>
              <a:tr h="2672100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Способность ненасильственно разрешать конфликты</a:t>
                      </a:r>
                      <a:endParaRPr lang="ru-RU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107315" algn="l"/>
                        </a:tabLs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Склонность к соперничеству, к созданию и обострению</a:t>
                      </a:r>
                      <a:r>
                        <a:rPr lang="ru-RU" sz="14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конфликтов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107315" algn="l"/>
                        </a:tabLs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Склонность к приспособлению</a:t>
                      </a:r>
                      <a:r>
                        <a:rPr lang="ru-RU" sz="14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 избеганию конфликтных</a:t>
                      </a:r>
                      <a:r>
                        <a:rPr lang="ru-RU" sz="14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ситуаций, зависимость от других членов коллектива 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107315" algn="l"/>
                        </a:tabLs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Склонность к сотрудничеству в группе, команде, стремление прийти к компромиссу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0"/>
            <a:ext cx="8568952" cy="13572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/>
              <a:t>Показатели и критерии оценивания </a:t>
            </a:r>
            <a:r>
              <a:rPr lang="ru-RU" sz="2800" b="1" dirty="0" smtClean="0"/>
              <a:t>уровня </a:t>
            </a:r>
            <a:r>
              <a:rPr lang="ru-RU" sz="2800" b="1" dirty="0" err="1" smtClean="0"/>
              <a:t>сформированности</a:t>
            </a:r>
            <a:r>
              <a:rPr lang="ru-RU" sz="2800" b="1" dirty="0" smtClean="0"/>
              <a:t> социальных компетенций обучающихся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136159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СПАСИБО ЗА ВНИМАНИЕ!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8" descr="http://s017.radikal.ru/i407/1202/5d/2823800dabf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2357430"/>
            <a:ext cx="7277100" cy="384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2844" y="214290"/>
            <a:ext cx="8726836" cy="664371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400" b="1" dirty="0" smtClean="0"/>
              <a:t>СОЦИАЛЬНАЯ КОМПЕТЕНЦИЯ</a:t>
            </a:r>
            <a:r>
              <a:rPr lang="ru-RU" sz="4400" dirty="0" smtClean="0"/>
              <a:t> – способность личности выполнять нормы и правила жизнедеятельности в обществе, брать на себя ответственность за свою деятельность и соотносить личные интересы с потребностями общества. </a:t>
            </a:r>
          </a:p>
          <a:p>
            <a:pPr algn="r">
              <a:buNone/>
            </a:pPr>
            <a:r>
              <a:rPr lang="ru-RU" sz="4400" i="1" dirty="0" smtClean="0"/>
              <a:t>(Э.Ф. </a:t>
            </a:r>
            <a:r>
              <a:rPr lang="ru-RU" sz="4400" i="1" dirty="0" err="1" smtClean="0"/>
              <a:t>Зеер</a:t>
            </a:r>
            <a:r>
              <a:rPr lang="ru-RU" sz="4400" i="1" dirty="0" smtClean="0"/>
              <a:t>)</a:t>
            </a:r>
            <a:r>
              <a:rPr lang="ru-RU" sz="3600" dirty="0" smtClean="0"/>
              <a:t> 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32339552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1"/>
            <a:ext cx="8591550" cy="928670"/>
          </a:xfrm>
        </p:spPr>
        <p:txBody>
          <a:bodyPr/>
          <a:lstStyle/>
          <a:p>
            <a:pPr algn="ctr"/>
            <a:r>
              <a:rPr lang="ru-RU" b="1" dirty="0" smtClean="0"/>
              <a:t>СОЦИАЛЬНЫЕ КОМПЕТЕНЦИИ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3"/>
          </p:nvPr>
        </p:nvGraphicFramePr>
        <p:xfrm>
          <a:off x="285720" y="1000108"/>
          <a:ext cx="8594725" cy="5559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0"/>
            <a:ext cx="8591550" cy="1071547"/>
          </a:xfrm>
        </p:spPr>
        <p:txBody>
          <a:bodyPr/>
          <a:lstStyle/>
          <a:p>
            <a:pPr algn="ctr"/>
            <a:r>
              <a:rPr lang="ru-RU" b="1" dirty="0" smtClean="0"/>
              <a:t>Компоненты социальной компетенции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3"/>
          </p:nvPr>
        </p:nvGraphicFramePr>
        <p:xfrm>
          <a:off x="274638" y="1298575"/>
          <a:ext cx="8594725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0"/>
            <a:ext cx="8591550" cy="1142985"/>
          </a:xfrm>
        </p:spPr>
        <p:txBody>
          <a:bodyPr/>
          <a:lstStyle/>
          <a:p>
            <a:pPr algn="ctr"/>
            <a:r>
              <a:rPr lang="ru-RU" b="1" dirty="0" smtClean="0"/>
              <a:t>ЛИЧНОСТНЫЙ КОМПОНЕНТ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555955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социальная ответственность, </a:t>
            </a:r>
          </a:p>
          <a:p>
            <a:r>
              <a:rPr lang="ru-RU" sz="2800" dirty="0" smtClean="0"/>
              <a:t>эмоциональная устойчивость, </a:t>
            </a:r>
          </a:p>
          <a:p>
            <a:r>
              <a:rPr lang="ru-RU" sz="2800" dirty="0" smtClean="0"/>
              <a:t>стремление к общению с людьми, к установлению и расширению социальных контактов, </a:t>
            </a:r>
          </a:p>
          <a:p>
            <a:r>
              <a:rPr lang="ru-RU" sz="2800" dirty="0" smtClean="0"/>
              <a:t>личностная активность, </a:t>
            </a:r>
          </a:p>
          <a:p>
            <a:r>
              <a:rPr lang="ru-RU" sz="2800" dirty="0" smtClean="0"/>
              <a:t>адекватная самооценка, </a:t>
            </a:r>
          </a:p>
          <a:p>
            <a:r>
              <a:rPr lang="ru-RU" sz="2800" dirty="0" smtClean="0"/>
              <a:t>волевой контроль, </a:t>
            </a:r>
          </a:p>
          <a:p>
            <a:r>
              <a:rPr lang="ru-RU" sz="2800" dirty="0" smtClean="0"/>
              <a:t>уверенность в себе, </a:t>
            </a:r>
          </a:p>
          <a:p>
            <a:r>
              <a:rPr lang="ru-RU" sz="2800" dirty="0" smtClean="0"/>
              <a:t>толерантность, </a:t>
            </a:r>
          </a:p>
          <a:p>
            <a:r>
              <a:rPr lang="ru-RU" sz="2800" dirty="0" smtClean="0"/>
              <a:t>мотивация достижения.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0"/>
            <a:ext cx="8591550" cy="1142985"/>
          </a:xfrm>
        </p:spPr>
        <p:txBody>
          <a:bodyPr/>
          <a:lstStyle/>
          <a:p>
            <a:pPr algn="ctr"/>
            <a:r>
              <a:rPr lang="ru-RU" b="1" dirty="0" smtClean="0"/>
              <a:t>КОГНИТИВНЫЙ КОМПОНЕНТ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5559552"/>
          </a:xfrm>
        </p:spPr>
        <p:txBody>
          <a:bodyPr/>
          <a:lstStyle/>
          <a:p>
            <a:r>
              <a:rPr lang="ru-RU" sz="3200" dirty="0" smtClean="0"/>
              <a:t>знания о сущности, структуре, функциях социальных компетенций, </a:t>
            </a:r>
            <a:r>
              <a:rPr lang="ru-RU" sz="3200" dirty="0" err="1" smtClean="0"/>
              <a:t>девиантного</a:t>
            </a:r>
            <a:r>
              <a:rPr lang="ru-RU" sz="3200" dirty="0" smtClean="0"/>
              <a:t> поведения, о сущности здорового образа жизни;</a:t>
            </a:r>
          </a:p>
          <a:p>
            <a:r>
              <a:rPr lang="ru-RU" sz="3200" dirty="0" smtClean="0"/>
              <a:t>знания о качествах личности, позволяющих успешно социализироваться в обществе, наличие и уровень развития их у себя;</a:t>
            </a:r>
          </a:p>
          <a:p>
            <a:r>
              <a:rPr lang="ru-RU" sz="3200" dirty="0" smtClean="0"/>
              <a:t>знания о способах взаимодействия людей в обществе.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500041"/>
            <a:ext cx="8591550" cy="78581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НРАВСТВЕННО-ЦЕННОСТНЫЙ КОМПОНЕНТ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74320" y="1857364"/>
            <a:ext cx="8595360" cy="4378844"/>
          </a:xfrm>
        </p:spPr>
        <p:txBody>
          <a:bodyPr/>
          <a:lstStyle/>
          <a:p>
            <a:r>
              <a:rPr lang="ru-RU" sz="4000" dirty="0" smtClean="0"/>
              <a:t>наличие жизненных ориентаций и целей;</a:t>
            </a:r>
          </a:p>
          <a:p>
            <a:r>
              <a:rPr lang="ru-RU" sz="4000" dirty="0" smtClean="0"/>
              <a:t>гражданский патриотизм;</a:t>
            </a:r>
          </a:p>
          <a:p>
            <a:r>
              <a:rPr lang="ru-RU" sz="4000" dirty="0" smtClean="0"/>
              <a:t>принятие здорового образа жизни, осознание опасности употребления наркотических средств.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ДЕЯТЕЛЬНОСТНЫЙ КОМПОНЕНТ</a:t>
            </a:r>
            <a:endParaRPr lang="ru-RU" b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3"/>
          </p:nvPr>
        </p:nvGraphicFramePr>
        <p:xfrm>
          <a:off x="274638" y="1298575"/>
          <a:ext cx="8594725" cy="5559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024744" cy="100010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ВХОДНАЯ ДИАГНОСТИКА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596128540"/>
              </p:ext>
            </p:extLst>
          </p:nvPr>
        </p:nvGraphicFramePr>
        <p:xfrm>
          <a:off x="0" y="1000107"/>
          <a:ext cx="9144000" cy="5769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058"/>
                <a:gridCol w="5214942"/>
              </a:tblGrid>
              <a:tr h="35642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Личностный результат развития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Методика</a:t>
                      </a:r>
                      <a:endParaRPr lang="ru-RU" dirty="0"/>
                    </a:p>
                  </a:txBody>
                  <a:tcPr anchor="ctr"/>
                </a:tc>
              </a:tr>
              <a:tr h="1425708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Сформированность </a:t>
                      </a:r>
                      <a:r>
                        <a:rPr lang="ru-RU" sz="18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ценностно-смысловых установок и моральных норм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just">
                        <a:buAutoNum type="arabicPeriod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Ценностные ориентации М.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Рокича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 algn="just">
                        <a:buAutoNum type="arabicPeriod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Шкала совестливости В.М. Мельникова, Л.Т. Ямпольского</a:t>
                      </a:r>
                    </a:p>
                    <a:p>
                      <a:pPr marL="342900" indent="-342900" algn="just">
                        <a:buAutoNum type="arabicPeriod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Диагностики уровня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эмпатии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В.В. Бойко и И.М. Юсуповой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029629">
                <a:tc>
                  <a:txBody>
                    <a:bodyPr/>
                    <a:lstStyle/>
                    <a:p>
                      <a:r>
                        <a:rPr lang="ru-RU" sz="18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Опыт социальных и межличностных отношений </a:t>
                      </a:r>
                      <a:endParaRPr lang="ru-RU" b="1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just">
                        <a:buAutoNum type="arabicPeriod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Конфликтная личность Н.А.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Литвинцевой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 algn="just">
                        <a:buAutoNum type="arabicPeriod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Личностная агрессивность и конфликтность Е.П. Ильина, П.А. Ковалева</a:t>
                      </a:r>
                    </a:p>
                    <a:p>
                      <a:pPr marL="342900" indent="-342900" algn="just">
                        <a:buAutoNum type="arabicPeriod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Исследование восприятия индивидом группы Е.Б.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Залюбовской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 algn="just">
                        <a:buAutoNum type="arabicPeriod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Тест на определение уровня общения В.Ф.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Ряховского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 algn="just">
                        <a:buAutoNum type="arabicPeriod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Методика диагностики межличностных отношений Т.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Лири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 algn="just">
                        <a:buAutoNum type="arabicPeriod"/>
                      </a:pP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Опросник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изучения поведения К. Томаса</a:t>
                      </a:r>
                    </a:p>
                    <a:p>
                      <a:pPr marL="342900" indent="-342900" algn="just">
                        <a:buAutoNum type="arabicPeriod"/>
                      </a:pPr>
                      <a:endParaRPr lang="ru-RU" dirty="0"/>
                    </a:p>
                  </a:txBody>
                  <a:tcPr/>
                </a:tc>
              </a:tr>
              <a:tr h="831839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Опыт участия в социально значимой деятельности</a:t>
                      </a:r>
                      <a:endParaRPr lang="ru-RU" b="1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ctr">
                        <a:buNone/>
                      </a:pPr>
                      <a:r>
                        <a:rPr lang="ru-RU" dirty="0" smtClean="0"/>
                        <a:t>Анализ материалов </a:t>
                      </a:r>
                      <a:r>
                        <a:rPr lang="ru-RU" dirty="0" err="1" smtClean="0"/>
                        <a:t>портфолио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2309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TC101790493[[fn=SOHO]]</Template>
  <TotalTime>223</TotalTime>
  <Words>522</Words>
  <Application>Microsoft Office PowerPoint</Application>
  <PresentationFormat>Экран (4:3)</PresentationFormat>
  <Paragraphs>121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Soho</vt:lpstr>
      <vt:lpstr>Основные подходы к формированию и развитию социальных компетенций на уроках химии</vt:lpstr>
      <vt:lpstr>Слайд 2</vt:lpstr>
      <vt:lpstr>СОЦИАЛЬНЫЕ КОМПЕТЕНЦИИ</vt:lpstr>
      <vt:lpstr>Компоненты социальной компетенции</vt:lpstr>
      <vt:lpstr>ЛИЧНОСТНЫЙ КОМПОНЕНТ</vt:lpstr>
      <vt:lpstr>КОГНИТИВНЫЙ КОМПОНЕНТ</vt:lpstr>
      <vt:lpstr>НРАВСТВЕННО-ЦЕННОСТНЫЙ КОМПОНЕНТ</vt:lpstr>
      <vt:lpstr>ДЕЯТЕЛЬНОСТНЫЙ КОМПОНЕНТ</vt:lpstr>
      <vt:lpstr>ВХОДНАЯ ДИАГНОСТИКА</vt:lpstr>
      <vt:lpstr>ИЗМЕНЕНИЕ ПРОФЕССИОНАЛЬНОЙ ПОЗИЦИИ ПЕДАГОГА</vt:lpstr>
      <vt:lpstr>ВЫБОР ПЕДАГОГИЧЕСКИХ ТЕХНОЛОГИЙ</vt:lpstr>
      <vt:lpstr>ВЫБОР МЕТОДОВ ОБУЧЕНИЯ</vt:lpstr>
      <vt:lpstr>ВЫБОР ФОРМ ОБУЧЕНИЯ</vt:lpstr>
      <vt:lpstr>ВЫБОР СРЕДСТВ ОБУЧЕНИЯ</vt:lpstr>
      <vt:lpstr>МЕХАНИЗМ ФОРМИРОВАНИЯ  СОЦИАЛЬНЫХ КОМПЕТЕНЦИЙ</vt:lpstr>
      <vt:lpstr>МОНИТОРИНГ РАЗВИТИЯ  СОЦИАЛЬНЫХ КОМПЕТЕНЦИЙ</vt:lpstr>
      <vt:lpstr>Показатели и критерии оценивания уровня сформированности социальных компетенций обучающихся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Социальные компетенции</dc:title>
  <dc:creator>user</dc:creator>
  <cp:lastModifiedBy>Абрамкина Людмила Михайловна</cp:lastModifiedBy>
  <cp:revision>26</cp:revision>
  <dcterms:created xsi:type="dcterms:W3CDTF">2013-04-08T13:52:14Z</dcterms:created>
  <dcterms:modified xsi:type="dcterms:W3CDTF">2013-08-24T11:44:36Z</dcterms:modified>
</cp:coreProperties>
</file>