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7" r:id="rId5"/>
    <p:sldId id="270" r:id="rId6"/>
    <p:sldId id="271" r:id="rId7"/>
    <p:sldId id="273" r:id="rId8"/>
    <p:sldId id="268" r:id="rId9"/>
    <p:sldId id="272" r:id="rId10"/>
    <p:sldId id="275" r:id="rId11"/>
    <p:sldId id="274" r:id="rId12"/>
    <p:sldId id="276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Иванов</c:v>
                </c:pt>
                <c:pt idx="1">
                  <c:v>Петров</c:v>
                </c:pt>
                <c:pt idx="2">
                  <c:v>Сидорова</c:v>
                </c:pt>
                <c:pt idx="3">
                  <c:v>Маркова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Иванов</c:v>
                </c:pt>
                <c:pt idx="1">
                  <c:v>Петров</c:v>
                </c:pt>
                <c:pt idx="2">
                  <c:v>Сидорова</c:v>
                </c:pt>
                <c:pt idx="3">
                  <c:v>Маркова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4.5</c:v>
                </c:pt>
                <c:pt idx="1">
                  <c:v>3.5</c:v>
                </c:pt>
                <c:pt idx="2">
                  <c:v>5.2</c:v>
                </c:pt>
                <c:pt idx="3">
                  <c:v>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2012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Иванов</c:v>
                </c:pt>
                <c:pt idx="1">
                  <c:v>Петров</c:v>
                </c:pt>
                <c:pt idx="2">
                  <c:v>Сидорова</c:v>
                </c:pt>
                <c:pt idx="3">
                  <c:v>Маркова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5</c:v>
                </c:pt>
                <c:pt idx="1">
                  <c:v>4</c:v>
                </c:pt>
                <c:pt idx="2">
                  <c:v>5.5</c:v>
                </c:pt>
                <c:pt idx="3">
                  <c:v>4.5</c:v>
                </c:pt>
              </c:numCache>
            </c:numRef>
          </c:val>
        </c:ser>
        <c:dLbls/>
        <c:axId val="93467392"/>
        <c:axId val="93468928"/>
      </c:barChart>
      <c:catAx>
        <c:axId val="93467392"/>
        <c:scaling>
          <c:orientation val="minMax"/>
        </c:scaling>
        <c:axPos val="b"/>
        <c:tickLblPos val="nextTo"/>
        <c:crossAx val="93468928"/>
        <c:crosses val="autoZero"/>
        <c:auto val="1"/>
        <c:lblAlgn val="ctr"/>
        <c:lblOffset val="100"/>
      </c:catAx>
      <c:valAx>
        <c:axId val="93468928"/>
        <c:scaling>
          <c:orientation val="minMax"/>
        </c:scaling>
        <c:axPos val="l"/>
        <c:majorGridlines/>
        <c:numFmt formatCode="General" sourceLinked="1"/>
        <c:tickLblPos val="nextTo"/>
        <c:crossAx val="93467392"/>
        <c:crosses val="autoZero"/>
        <c:crossBetween val="between"/>
      </c:valAx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4722DE-A6C9-4069-B071-96030D08629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D0C6225-A2F2-45C7-A47B-79B55CE85F01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ФГОС</a:t>
          </a:r>
          <a:endParaRPr lang="ru-RU" dirty="0">
            <a:solidFill>
              <a:schemeClr val="tx1"/>
            </a:solidFill>
          </a:endParaRPr>
        </a:p>
      </dgm:t>
    </dgm:pt>
    <dgm:pt modelId="{06596ADB-3493-4D89-ACE0-8AE680AA3EE7}" type="parTrans" cxnId="{70D54C32-4E35-440C-8DA5-4C754465FFF6}">
      <dgm:prSet/>
      <dgm:spPr/>
      <dgm:t>
        <a:bodyPr/>
        <a:lstStyle/>
        <a:p>
          <a:endParaRPr lang="ru-RU"/>
        </a:p>
      </dgm:t>
    </dgm:pt>
    <dgm:pt modelId="{15FAFE27-5F26-4FC2-BC6B-DCD814E860BE}" type="sibTrans" cxnId="{70D54C32-4E35-440C-8DA5-4C754465FFF6}">
      <dgm:prSet/>
      <dgm:spPr/>
      <dgm:t>
        <a:bodyPr/>
        <a:lstStyle/>
        <a:p>
          <a:endParaRPr lang="ru-RU"/>
        </a:p>
      </dgm:t>
    </dgm:pt>
    <dgm:pt modelId="{0C892A13-596C-4BB3-A8DC-5FCE4DA144D3}">
      <dgm:prSet phldrT="[Текст]"/>
      <dgm:spPr/>
      <dgm:t>
        <a:bodyPr/>
        <a:lstStyle/>
        <a:p>
          <a:r>
            <a:rPr lang="ru-RU" dirty="0" err="1" smtClean="0"/>
            <a:t>Личностые</a:t>
          </a:r>
          <a:r>
            <a:rPr lang="ru-RU" dirty="0" smtClean="0"/>
            <a:t> результаты</a:t>
          </a:r>
          <a:endParaRPr lang="ru-RU" dirty="0"/>
        </a:p>
      </dgm:t>
    </dgm:pt>
    <dgm:pt modelId="{614D8B88-8A8E-4F6C-8C8A-F57F57E0049C}" type="parTrans" cxnId="{35D18822-7356-454E-91B4-6B8382224A18}">
      <dgm:prSet/>
      <dgm:spPr/>
      <dgm:t>
        <a:bodyPr/>
        <a:lstStyle/>
        <a:p>
          <a:endParaRPr lang="ru-RU"/>
        </a:p>
      </dgm:t>
    </dgm:pt>
    <dgm:pt modelId="{10DF768D-3B67-4B3E-8D3F-A41459930439}" type="sibTrans" cxnId="{35D18822-7356-454E-91B4-6B8382224A18}">
      <dgm:prSet/>
      <dgm:spPr/>
      <dgm:t>
        <a:bodyPr/>
        <a:lstStyle/>
        <a:p>
          <a:endParaRPr lang="ru-RU"/>
        </a:p>
      </dgm:t>
    </dgm:pt>
    <dgm:pt modelId="{B8906745-600B-414A-94E1-4E952B8E3CB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Системно-</a:t>
          </a:r>
          <a:r>
            <a:rPr lang="ru-RU" dirty="0" err="1" smtClean="0">
              <a:solidFill>
                <a:schemeClr val="tx1"/>
              </a:solidFill>
            </a:rPr>
            <a:t>деятельностный</a:t>
          </a:r>
          <a:r>
            <a:rPr lang="ru-RU" dirty="0" smtClean="0">
              <a:solidFill>
                <a:schemeClr val="tx1"/>
              </a:solidFill>
            </a:rPr>
            <a:t> подход</a:t>
          </a:r>
          <a:endParaRPr lang="ru-RU" dirty="0">
            <a:solidFill>
              <a:schemeClr val="tx1"/>
            </a:solidFill>
          </a:endParaRPr>
        </a:p>
      </dgm:t>
    </dgm:pt>
    <dgm:pt modelId="{A18B3618-9FFC-4F6C-A6E0-15520378F53C}" type="parTrans" cxnId="{0A6E0976-1766-459B-97F2-90C7F701A5AD}">
      <dgm:prSet/>
      <dgm:spPr/>
      <dgm:t>
        <a:bodyPr/>
        <a:lstStyle/>
        <a:p>
          <a:endParaRPr lang="ru-RU"/>
        </a:p>
      </dgm:t>
    </dgm:pt>
    <dgm:pt modelId="{65DC07C7-8993-49AC-A1B7-FC9059E985AF}" type="sibTrans" cxnId="{0A6E0976-1766-459B-97F2-90C7F701A5AD}">
      <dgm:prSet/>
      <dgm:spPr/>
      <dgm:t>
        <a:bodyPr/>
        <a:lstStyle/>
        <a:p>
          <a:endParaRPr lang="ru-RU"/>
        </a:p>
      </dgm:t>
    </dgm:pt>
    <dgm:pt modelId="{66B1B324-A667-4DC7-9CB1-8F986F3327AE}">
      <dgm:prSet phldrT="[Текст]"/>
      <dgm:spPr/>
      <dgm:t>
        <a:bodyPr/>
        <a:lstStyle/>
        <a:p>
          <a:r>
            <a:rPr lang="ru-RU" b="0" i="0" dirty="0" smtClean="0"/>
            <a:t>главный результат образования 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dirty="0"/>
        </a:p>
      </dgm:t>
    </dgm:pt>
    <dgm:pt modelId="{1477ECDE-15CA-4564-B7F9-FA77642F4B42}" type="parTrans" cxnId="{69055750-A081-4B1A-8C32-A1D35B2F4ED4}">
      <dgm:prSet/>
      <dgm:spPr/>
      <dgm:t>
        <a:bodyPr/>
        <a:lstStyle/>
        <a:p>
          <a:endParaRPr lang="ru-RU"/>
        </a:p>
      </dgm:t>
    </dgm:pt>
    <dgm:pt modelId="{87D6541A-89B2-4BAE-8F8A-448C4B4A5B2E}" type="sibTrans" cxnId="{69055750-A081-4B1A-8C32-A1D35B2F4ED4}">
      <dgm:prSet/>
      <dgm:spPr/>
      <dgm:t>
        <a:bodyPr/>
        <a:lstStyle/>
        <a:p>
          <a:endParaRPr lang="ru-RU"/>
        </a:p>
      </dgm:t>
    </dgm:pt>
    <dgm:pt modelId="{3D854505-D4B6-4B70-923B-0DCC4C86D79F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Формирование УУД</a:t>
          </a:r>
          <a:endParaRPr lang="ru-RU" dirty="0">
            <a:solidFill>
              <a:schemeClr val="tx1"/>
            </a:solidFill>
          </a:endParaRPr>
        </a:p>
      </dgm:t>
    </dgm:pt>
    <dgm:pt modelId="{22E7657E-B5CF-4A42-86FA-8770D0D9D432}" type="parTrans" cxnId="{0A01C244-4F57-4E2E-A886-D6F1C265AAFD}">
      <dgm:prSet/>
      <dgm:spPr/>
      <dgm:t>
        <a:bodyPr/>
        <a:lstStyle/>
        <a:p>
          <a:endParaRPr lang="ru-RU"/>
        </a:p>
      </dgm:t>
    </dgm:pt>
    <dgm:pt modelId="{8BF20C69-9DD3-47A3-890B-F79F8CB8A2F5}" type="sibTrans" cxnId="{0A01C244-4F57-4E2E-A886-D6F1C265AAFD}">
      <dgm:prSet/>
      <dgm:spPr/>
      <dgm:t>
        <a:bodyPr/>
        <a:lstStyle/>
        <a:p>
          <a:endParaRPr lang="ru-RU"/>
        </a:p>
      </dgm:t>
    </dgm:pt>
    <dgm:pt modelId="{6B569C82-839C-41F6-B294-5EC0AD396D9F}">
      <dgm:prSet phldrT="[Текст]"/>
      <dgm:spPr/>
      <dgm:t>
        <a:bodyPr/>
        <a:lstStyle/>
        <a:p>
          <a:r>
            <a:rPr lang="ru-RU" dirty="0" smtClean="0"/>
            <a:t>Личностные УУД</a:t>
          </a:r>
          <a:endParaRPr lang="ru-RU" dirty="0"/>
        </a:p>
      </dgm:t>
    </dgm:pt>
    <dgm:pt modelId="{1A3DA7DD-E00F-4394-9004-557418C8F2BD}" type="parTrans" cxnId="{99B9658E-5FC4-4FF6-AC40-C069FBF21A4C}">
      <dgm:prSet/>
      <dgm:spPr/>
      <dgm:t>
        <a:bodyPr/>
        <a:lstStyle/>
        <a:p>
          <a:endParaRPr lang="ru-RU"/>
        </a:p>
      </dgm:t>
    </dgm:pt>
    <dgm:pt modelId="{FAE53A7E-B363-4354-A3C9-C1B002949C83}" type="sibTrans" cxnId="{99B9658E-5FC4-4FF6-AC40-C069FBF21A4C}">
      <dgm:prSet/>
      <dgm:spPr/>
      <dgm:t>
        <a:bodyPr/>
        <a:lstStyle/>
        <a:p>
          <a:endParaRPr lang="ru-RU"/>
        </a:p>
      </dgm:t>
    </dgm:pt>
    <dgm:pt modelId="{013F4F54-6C1B-4779-9714-8F1C43648CFA}">
      <dgm:prSet phldrT="[Текст]"/>
      <dgm:spPr/>
      <dgm:t>
        <a:bodyPr/>
        <a:lstStyle/>
        <a:p>
          <a:r>
            <a:rPr lang="ru-RU" dirty="0" smtClean="0"/>
            <a:t>Регулятивные УУД</a:t>
          </a:r>
          <a:endParaRPr lang="ru-RU" dirty="0"/>
        </a:p>
      </dgm:t>
    </dgm:pt>
    <dgm:pt modelId="{D4DDAB06-36A3-4DFD-A20B-32D632C1E450}" type="parTrans" cxnId="{8B080973-979A-4CB3-AA50-C363FEAF9C41}">
      <dgm:prSet/>
      <dgm:spPr/>
      <dgm:t>
        <a:bodyPr/>
        <a:lstStyle/>
        <a:p>
          <a:endParaRPr lang="ru-RU"/>
        </a:p>
      </dgm:t>
    </dgm:pt>
    <dgm:pt modelId="{9B30BD55-9BC5-4BE0-AD72-2F8C57B3DF51}" type="sibTrans" cxnId="{8B080973-979A-4CB3-AA50-C363FEAF9C41}">
      <dgm:prSet/>
      <dgm:spPr/>
      <dgm:t>
        <a:bodyPr/>
        <a:lstStyle/>
        <a:p>
          <a:endParaRPr lang="ru-RU"/>
        </a:p>
      </dgm:t>
    </dgm:pt>
    <dgm:pt modelId="{2DAF8B97-2AF2-4DF2-8806-326BD0455431}">
      <dgm:prSet phldrT="[Текст]"/>
      <dgm:spPr/>
      <dgm:t>
        <a:bodyPr/>
        <a:lstStyle/>
        <a:p>
          <a:r>
            <a:rPr lang="ru-RU" dirty="0" smtClean="0"/>
            <a:t>Познавательные УУД</a:t>
          </a:r>
          <a:endParaRPr lang="ru-RU" dirty="0"/>
        </a:p>
      </dgm:t>
    </dgm:pt>
    <dgm:pt modelId="{AF09332C-7F20-408A-B56B-A9953A12586F}" type="parTrans" cxnId="{1FD74535-E503-4EC0-89B8-F84504EEB236}">
      <dgm:prSet/>
      <dgm:spPr/>
      <dgm:t>
        <a:bodyPr/>
        <a:lstStyle/>
        <a:p>
          <a:endParaRPr lang="ru-RU"/>
        </a:p>
      </dgm:t>
    </dgm:pt>
    <dgm:pt modelId="{1DD10035-FDAC-4D01-98D7-18DBFA351750}" type="sibTrans" cxnId="{1FD74535-E503-4EC0-89B8-F84504EEB236}">
      <dgm:prSet/>
      <dgm:spPr/>
      <dgm:t>
        <a:bodyPr/>
        <a:lstStyle/>
        <a:p>
          <a:endParaRPr lang="ru-RU"/>
        </a:p>
      </dgm:t>
    </dgm:pt>
    <dgm:pt modelId="{54511852-77AB-4062-82FF-7F5B56F85EFD}">
      <dgm:prSet phldrT="[Текст]"/>
      <dgm:spPr/>
      <dgm:t>
        <a:bodyPr/>
        <a:lstStyle/>
        <a:p>
          <a:r>
            <a:rPr lang="ru-RU" dirty="0" smtClean="0"/>
            <a:t>Коммуникативные УУД</a:t>
          </a:r>
          <a:endParaRPr lang="ru-RU" dirty="0"/>
        </a:p>
      </dgm:t>
    </dgm:pt>
    <dgm:pt modelId="{85347575-047F-48B5-859E-43D6BF0FC67A}" type="parTrans" cxnId="{507ED675-1A0A-4160-AA42-16D9284AF4FF}">
      <dgm:prSet/>
      <dgm:spPr/>
      <dgm:t>
        <a:bodyPr/>
        <a:lstStyle/>
        <a:p>
          <a:endParaRPr lang="ru-RU"/>
        </a:p>
      </dgm:t>
    </dgm:pt>
    <dgm:pt modelId="{34F9550F-31B5-466C-9F6B-A3037BAAE122}" type="sibTrans" cxnId="{507ED675-1A0A-4160-AA42-16D9284AF4FF}">
      <dgm:prSet/>
      <dgm:spPr/>
      <dgm:t>
        <a:bodyPr/>
        <a:lstStyle/>
        <a:p>
          <a:endParaRPr lang="ru-RU"/>
        </a:p>
      </dgm:t>
    </dgm:pt>
    <dgm:pt modelId="{3C8ED4FA-EF86-4E72-8002-8044E70E16C2}">
      <dgm:prSet phldrT="[Текст]"/>
      <dgm:spPr/>
      <dgm:t>
        <a:bodyPr/>
        <a:lstStyle/>
        <a:p>
          <a:r>
            <a:rPr lang="ru-RU" dirty="0" err="1" smtClean="0"/>
            <a:t>Метапредметные</a:t>
          </a:r>
          <a:r>
            <a:rPr lang="ru-RU" dirty="0" smtClean="0"/>
            <a:t> результаты</a:t>
          </a:r>
          <a:endParaRPr lang="ru-RU" dirty="0"/>
        </a:p>
      </dgm:t>
    </dgm:pt>
    <dgm:pt modelId="{B3C8C481-57A0-4C0D-8A79-95652E032606}" type="parTrans" cxnId="{97FBB6F0-87FD-4364-A2AB-F059B70E9092}">
      <dgm:prSet/>
      <dgm:spPr/>
      <dgm:t>
        <a:bodyPr/>
        <a:lstStyle/>
        <a:p>
          <a:endParaRPr lang="ru-RU"/>
        </a:p>
      </dgm:t>
    </dgm:pt>
    <dgm:pt modelId="{97F84983-A890-47CE-A212-C7E61DD5D82A}" type="sibTrans" cxnId="{97FBB6F0-87FD-4364-A2AB-F059B70E9092}">
      <dgm:prSet/>
      <dgm:spPr/>
      <dgm:t>
        <a:bodyPr/>
        <a:lstStyle/>
        <a:p>
          <a:endParaRPr lang="ru-RU"/>
        </a:p>
      </dgm:t>
    </dgm:pt>
    <dgm:pt modelId="{F05A791C-0493-4477-8C87-7446950303B1}">
      <dgm:prSet phldrT="[Текст]"/>
      <dgm:spPr/>
      <dgm:t>
        <a:bodyPr/>
        <a:lstStyle/>
        <a:p>
          <a:r>
            <a:rPr lang="ru-RU" dirty="0" smtClean="0"/>
            <a:t>Предметные результаты</a:t>
          </a:r>
          <a:endParaRPr lang="ru-RU" dirty="0"/>
        </a:p>
      </dgm:t>
    </dgm:pt>
    <dgm:pt modelId="{1799761D-5AD9-44DD-BC0B-6FF0428EDA54}" type="parTrans" cxnId="{BC3B8B64-9C1C-4D64-9F17-975832D992DB}">
      <dgm:prSet/>
      <dgm:spPr/>
      <dgm:t>
        <a:bodyPr/>
        <a:lstStyle/>
        <a:p>
          <a:endParaRPr lang="ru-RU"/>
        </a:p>
      </dgm:t>
    </dgm:pt>
    <dgm:pt modelId="{A89D3E3E-FA02-4EE7-BD0C-CCF0D2CEBF53}" type="sibTrans" cxnId="{BC3B8B64-9C1C-4D64-9F17-975832D992DB}">
      <dgm:prSet/>
      <dgm:spPr/>
      <dgm:t>
        <a:bodyPr/>
        <a:lstStyle/>
        <a:p>
          <a:endParaRPr lang="ru-RU"/>
        </a:p>
      </dgm:t>
    </dgm:pt>
    <dgm:pt modelId="{8B61425F-506E-49D2-B77B-4F3B0FC0E574}" type="pres">
      <dgm:prSet presAssocID="{794722DE-A6C9-4069-B071-96030D08629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E289ABC-C964-4064-AC37-0A92B14DC96B}" type="pres">
      <dgm:prSet presAssocID="{1D0C6225-A2F2-45C7-A47B-79B55CE85F01}" presName="composite" presStyleCnt="0"/>
      <dgm:spPr/>
    </dgm:pt>
    <dgm:pt modelId="{B29B4748-23C2-4928-9086-4E73FFA05C8C}" type="pres">
      <dgm:prSet presAssocID="{1D0C6225-A2F2-45C7-A47B-79B55CE85F01}" presName="bentUpArrow1" presStyleLbl="alignImgPlace1" presStyleIdx="0" presStyleCnt="2"/>
      <dgm:spPr/>
    </dgm:pt>
    <dgm:pt modelId="{A4FABAEC-E415-4C90-A64B-70E56C1D92EB}" type="pres">
      <dgm:prSet presAssocID="{1D0C6225-A2F2-45C7-A47B-79B55CE85F01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B741C-6C04-4A9A-96A2-3862EDF2B504}" type="pres">
      <dgm:prSet presAssocID="{1D0C6225-A2F2-45C7-A47B-79B55CE85F01}" presName="ChildText" presStyleLbl="revTx" presStyleIdx="0" presStyleCnt="3" custScaleX="241091" custLinFactNeighborX="80496" custLinFactNeighborY="-278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138424-601D-4292-AF31-28677EA21A4B}" type="pres">
      <dgm:prSet presAssocID="{15FAFE27-5F26-4FC2-BC6B-DCD814E860BE}" presName="sibTrans" presStyleCnt="0"/>
      <dgm:spPr/>
    </dgm:pt>
    <dgm:pt modelId="{19110A08-521E-4BE5-AFAF-02424704870D}" type="pres">
      <dgm:prSet presAssocID="{B8906745-600B-414A-94E1-4E952B8E3CB4}" presName="composite" presStyleCnt="0"/>
      <dgm:spPr/>
    </dgm:pt>
    <dgm:pt modelId="{15C05A93-BA40-4B44-9F7F-D4C34B105B3D}" type="pres">
      <dgm:prSet presAssocID="{B8906745-600B-414A-94E1-4E952B8E3CB4}" presName="bentUpArrow1" presStyleLbl="alignImgPlace1" presStyleIdx="1" presStyleCnt="2"/>
      <dgm:spPr/>
    </dgm:pt>
    <dgm:pt modelId="{6EEEBFDA-2DC9-447C-A304-75ACB82B81B3}" type="pres">
      <dgm:prSet presAssocID="{B8906745-600B-414A-94E1-4E952B8E3CB4}" presName="ParentText" presStyleLbl="node1" presStyleIdx="1" presStyleCnt="3" custLinFactNeighborX="-13141" custLinFactNeighborY="42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D003CF-F5D3-4031-B3AC-C6A16F636D87}" type="pres">
      <dgm:prSet presAssocID="{B8906745-600B-414A-94E1-4E952B8E3CB4}" presName="ChildText" presStyleLbl="revTx" presStyleIdx="1" presStyleCnt="3" custScaleX="287549" custLinFactNeighborX="66895" custLinFactNeighborY="7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077D1D-DAF1-46EB-B77F-F6A8A6A49781}" type="pres">
      <dgm:prSet presAssocID="{65DC07C7-8993-49AC-A1B7-FC9059E985AF}" presName="sibTrans" presStyleCnt="0"/>
      <dgm:spPr/>
    </dgm:pt>
    <dgm:pt modelId="{AC7C78D2-06A7-42FC-B69C-E74BCEAD1DD9}" type="pres">
      <dgm:prSet presAssocID="{3D854505-D4B6-4B70-923B-0DCC4C86D79F}" presName="composite" presStyleCnt="0"/>
      <dgm:spPr/>
    </dgm:pt>
    <dgm:pt modelId="{A9F0CB8A-C1E4-43FB-84D9-110B7F6BC867}" type="pres">
      <dgm:prSet presAssocID="{3D854505-D4B6-4B70-923B-0DCC4C86D79F}" presName="ParentText" presStyleLbl="node1" presStyleIdx="2" presStyleCnt="3" custLinFactNeighborX="-16129" custLinFactNeighborY="188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A7639D-BE53-4582-AED0-4BC934B334C1}" type="pres">
      <dgm:prSet presAssocID="{3D854505-D4B6-4B70-923B-0DCC4C86D79F}" presName="FinalChildText" presStyleLbl="revTx" presStyleIdx="2" presStyleCnt="3" custScaleX="13861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9B9658E-5FC4-4FF6-AC40-C069FBF21A4C}" srcId="{3D854505-D4B6-4B70-923B-0DCC4C86D79F}" destId="{6B569C82-839C-41F6-B294-5EC0AD396D9F}" srcOrd="0" destOrd="0" parTransId="{1A3DA7DD-E00F-4394-9004-557418C8F2BD}" sibTransId="{FAE53A7E-B363-4354-A3C9-C1B002949C83}"/>
    <dgm:cxn modelId="{DD2EA8E9-B675-409C-AE2F-FA3FE2F76A33}" type="presOf" srcId="{2DAF8B97-2AF2-4DF2-8806-326BD0455431}" destId="{3CA7639D-BE53-4582-AED0-4BC934B334C1}" srcOrd="0" destOrd="2" presId="urn:microsoft.com/office/officeart/2005/8/layout/StepDownProcess"/>
    <dgm:cxn modelId="{6381A68D-36C3-4627-8F46-03E853197A11}" type="presOf" srcId="{0C892A13-596C-4BB3-A8DC-5FCE4DA144D3}" destId="{8E5B741C-6C04-4A9A-96A2-3862EDF2B504}" srcOrd="0" destOrd="0" presId="urn:microsoft.com/office/officeart/2005/8/layout/StepDownProcess"/>
    <dgm:cxn modelId="{9A593C3C-3374-499B-9F3E-57B82C2526E8}" type="presOf" srcId="{54511852-77AB-4062-82FF-7F5B56F85EFD}" destId="{3CA7639D-BE53-4582-AED0-4BC934B334C1}" srcOrd="0" destOrd="3" presId="urn:microsoft.com/office/officeart/2005/8/layout/StepDownProcess"/>
    <dgm:cxn modelId="{0A6E0976-1766-459B-97F2-90C7F701A5AD}" srcId="{794722DE-A6C9-4069-B071-96030D08629E}" destId="{B8906745-600B-414A-94E1-4E952B8E3CB4}" srcOrd="1" destOrd="0" parTransId="{A18B3618-9FFC-4F6C-A6E0-15520378F53C}" sibTransId="{65DC07C7-8993-49AC-A1B7-FC9059E985AF}"/>
    <dgm:cxn modelId="{A5A70323-E556-4948-9B92-BF22D6438A09}" type="presOf" srcId="{3C8ED4FA-EF86-4E72-8002-8044E70E16C2}" destId="{8E5B741C-6C04-4A9A-96A2-3862EDF2B504}" srcOrd="0" destOrd="1" presId="urn:microsoft.com/office/officeart/2005/8/layout/StepDownProcess"/>
    <dgm:cxn modelId="{0A01C244-4F57-4E2E-A886-D6F1C265AAFD}" srcId="{794722DE-A6C9-4069-B071-96030D08629E}" destId="{3D854505-D4B6-4B70-923B-0DCC4C86D79F}" srcOrd="2" destOrd="0" parTransId="{22E7657E-B5CF-4A42-86FA-8770D0D9D432}" sibTransId="{8BF20C69-9DD3-47A3-890B-F79F8CB8A2F5}"/>
    <dgm:cxn modelId="{69055750-A081-4B1A-8C32-A1D35B2F4ED4}" srcId="{B8906745-600B-414A-94E1-4E952B8E3CB4}" destId="{66B1B324-A667-4DC7-9CB1-8F986F3327AE}" srcOrd="0" destOrd="0" parTransId="{1477ECDE-15CA-4564-B7F9-FA77642F4B42}" sibTransId="{87D6541A-89B2-4BAE-8F8A-448C4B4A5B2E}"/>
    <dgm:cxn modelId="{2AA1D068-DE6D-4358-AEEF-C54ECC42C35D}" type="presOf" srcId="{794722DE-A6C9-4069-B071-96030D08629E}" destId="{8B61425F-506E-49D2-B77B-4F3B0FC0E574}" srcOrd="0" destOrd="0" presId="urn:microsoft.com/office/officeart/2005/8/layout/StepDownProcess"/>
    <dgm:cxn modelId="{97FBB6F0-87FD-4364-A2AB-F059B70E9092}" srcId="{1D0C6225-A2F2-45C7-A47B-79B55CE85F01}" destId="{3C8ED4FA-EF86-4E72-8002-8044E70E16C2}" srcOrd="1" destOrd="0" parTransId="{B3C8C481-57A0-4C0D-8A79-95652E032606}" sibTransId="{97F84983-A890-47CE-A212-C7E61DD5D82A}"/>
    <dgm:cxn modelId="{D2838D16-E408-452B-8DFF-FD576B84DDCD}" type="presOf" srcId="{1D0C6225-A2F2-45C7-A47B-79B55CE85F01}" destId="{A4FABAEC-E415-4C90-A64B-70E56C1D92EB}" srcOrd="0" destOrd="0" presId="urn:microsoft.com/office/officeart/2005/8/layout/StepDownProcess"/>
    <dgm:cxn modelId="{35D18822-7356-454E-91B4-6B8382224A18}" srcId="{1D0C6225-A2F2-45C7-A47B-79B55CE85F01}" destId="{0C892A13-596C-4BB3-A8DC-5FCE4DA144D3}" srcOrd="0" destOrd="0" parTransId="{614D8B88-8A8E-4F6C-8C8A-F57F57E0049C}" sibTransId="{10DF768D-3B67-4B3E-8D3F-A41459930439}"/>
    <dgm:cxn modelId="{628AFB8B-D1B5-4018-8CE0-7C01CA872A7F}" type="presOf" srcId="{3D854505-D4B6-4B70-923B-0DCC4C86D79F}" destId="{A9F0CB8A-C1E4-43FB-84D9-110B7F6BC867}" srcOrd="0" destOrd="0" presId="urn:microsoft.com/office/officeart/2005/8/layout/StepDownProcess"/>
    <dgm:cxn modelId="{507ED675-1A0A-4160-AA42-16D9284AF4FF}" srcId="{3D854505-D4B6-4B70-923B-0DCC4C86D79F}" destId="{54511852-77AB-4062-82FF-7F5B56F85EFD}" srcOrd="3" destOrd="0" parTransId="{85347575-047F-48B5-859E-43D6BF0FC67A}" sibTransId="{34F9550F-31B5-466C-9F6B-A3037BAAE122}"/>
    <dgm:cxn modelId="{2C3986C1-24B7-41A3-8E8F-CD3A9109920D}" type="presOf" srcId="{66B1B324-A667-4DC7-9CB1-8F986F3327AE}" destId="{CDD003CF-F5D3-4031-B3AC-C6A16F636D87}" srcOrd="0" destOrd="0" presId="urn:microsoft.com/office/officeart/2005/8/layout/StepDownProcess"/>
    <dgm:cxn modelId="{BC3B8B64-9C1C-4D64-9F17-975832D992DB}" srcId="{1D0C6225-A2F2-45C7-A47B-79B55CE85F01}" destId="{F05A791C-0493-4477-8C87-7446950303B1}" srcOrd="2" destOrd="0" parTransId="{1799761D-5AD9-44DD-BC0B-6FF0428EDA54}" sibTransId="{A89D3E3E-FA02-4EE7-BD0C-CCF0D2CEBF53}"/>
    <dgm:cxn modelId="{1FD74535-E503-4EC0-89B8-F84504EEB236}" srcId="{3D854505-D4B6-4B70-923B-0DCC4C86D79F}" destId="{2DAF8B97-2AF2-4DF2-8806-326BD0455431}" srcOrd="2" destOrd="0" parTransId="{AF09332C-7F20-408A-B56B-A9953A12586F}" sibTransId="{1DD10035-FDAC-4D01-98D7-18DBFA351750}"/>
    <dgm:cxn modelId="{A41CD258-6FDE-4483-9CCD-34A285E12F2A}" type="presOf" srcId="{B8906745-600B-414A-94E1-4E952B8E3CB4}" destId="{6EEEBFDA-2DC9-447C-A304-75ACB82B81B3}" srcOrd="0" destOrd="0" presId="urn:microsoft.com/office/officeart/2005/8/layout/StepDownProcess"/>
    <dgm:cxn modelId="{F7C43373-4A84-4568-9686-ADC647E9DC21}" type="presOf" srcId="{013F4F54-6C1B-4779-9714-8F1C43648CFA}" destId="{3CA7639D-BE53-4582-AED0-4BC934B334C1}" srcOrd="0" destOrd="1" presId="urn:microsoft.com/office/officeart/2005/8/layout/StepDownProcess"/>
    <dgm:cxn modelId="{8B080973-979A-4CB3-AA50-C363FEAF9C41}" srcId="{3D854505-D4B6-4B70-923B-0DCC4C86D79F}" destId="{013F4F54-6C1B-4779-9714-8F1C43648CFA}" srcOrd="1" destOrd="0" parTransId="{D4DDAB06-36A3-4DFD-A20B-32D632C1E450}" sibTransId="{9B30BD55-9BC5-4BE0-AD72-2F8C57B3DF51}"/>
    <dgm:cxn modelId="{16BBD747-5A58-4B14-BB21-3BBB3F95FC80}" type="presOf" srcId="{F05A791C-0493-4477-8C87-7446950303B1}" destId="{8E5B741C-6C04-4A9A-96A2-3862EDF2B504}" srcOrd="0" destOrd="2" presId="urn:microsoft.com/office/officeart/2005/8/layout/StepDownProcess"/>
    <dgm:cxn modelId="{3D4C60B1-62DD-4254-B50E-19E9EEB21C3F}" type="presOf" srcId="{6B569C82-839C-41F6-B294-5EC0AD396D9F}" destId="{3CA7639D-BE53-4582-AED0-4BC934B334C1}" srcOrd="0" destOrd="0" presId="urn:microsoft.com/office/officeart/2005/8/layout/StepDownProcess"/>
    <dgm:cxn modelId="{70D54C32-4E35-440C-8DA5-4C754465FFF6}" srcId="{794722DE-A6C9-4069-B071-96030D08629E}" destId="{1D0C6225-A2F2-45C7-A47B-79B55CE85F01}" srcOrd="0" destOrd="0" parTransId="{06596ADB-3493-4D89-ACE0-8AE680AA3EE7}" sibTransId="{15FAFE27-5F26-4FC2-BC6B-DCD814E860BE}"/>
    <dgm:cxn modelId="{1940DDD3-1568-4AB9-8A5C-B028201E170D}" type="presParOf" srcId="{8B61425F-506E-49D2-B77B-4F3B0FC0E574}" destId="{2E289ABC-C964-4064-AC37-0A92B14DC96B}" srcOrd="0" destOrd="0" presId="urn:microsoft.com/office/officeart/2005/8/layout/StepDownProcess"/>
    <dgm:cxn modelId="{72B9C545-EE7F-4243-8D4C-DA23231F271F}" type="presParOf" srcId="{2E289ABC-C964-4064-AC37-0A92B14DC96B}" destId="{B29B4748-23C2-4928-9086-4E73FFA05C8C}" srcOrd="0" destOrd="0" presId="urn:microsoft.com/office/officeart/2005/8/layout/StepDownProcess"/>
    <dgm:cxn modelId="{A550356A-E8AC-467F-A97B-43A1CFB5E947}" type="presParOf" srcId="{2E289ABC-C964-4064-AC37-0A92B14DC96B}" destId="{A4FABAEC-E415-4C90-A64B-70E56C1D92EB}" srcOrd="1" destOrd="0" presId="urn:microsoft.com/office/officeart/2005/8/layout/StepDownProcess"/>
    <dgm:cxn modelId="{E99A55C9-0361-4060-8AA4-B313C8DB6D98}" type="presParOf" srcId="{2E289ABC-C964-4064-AC37-0A92B14DC96B}" destId="{8E5B741C-6C04-4A9A-96A2-3862EDF2B504}" srcOrd="2" destOrd="0" presId="urn:microsoft.com/office/officeart/2005/8/layout/StepDownProcess"/>
    <dgm:cxn modelId="{8B23FF13-418B-412B-BD12-D8DDB4C171BE}" type="presParOf" srcId="{8B61425F-506E-49D2-B77B-4F3B0FC0E574}" destId="{30138424-601D-4292-AF31-28677EA21A4B}" srcOrd="1" destOrd="0" presId="urn:microsoft.com/office/officeart/2005/8/layout/StepDownProcess"/>
    <dgm:cxn modelId="{252F7DE4-F4C0-468D-9DAD-E8F9F29180BA}" type="presParOf" srcId="{8B61425F-506E-49D2-B77B-4F3B0FC0E574}" destId="{19110A08-521E-4BE5-AFAF-02424704870D}" srcOrd="2" destOrd="0" presId="urn:microsoft.com/office/officeart/2005/8/layout/StepDownProcess"/>
    <dgm:cxn modelId="{28CB92DF-D889-4BC0-9CF6-CB36C96707F0}" type="presParOf" srcId="{19110A08-521E-4BE5-AFAF-02424704870D}" destId="{15C05A93-BA40-4B44-9F7F-D4C34B105B3D}" srcOrd="0" destOrd="0" presId="urn:microsoft.com/office/officeart/2005/8/layout/StepDownProcess"/>
    <dgm:cxn modelId="{B2B8F9D1-CE56-48F3-83F6-AC06B0089110}" type="presParOf" srcId="{19110A08-521E-4BE5-AFAF-02424704870D}" destId="{6EEEBFDA-2DC9-447C-A304-75ACB82B81B3}" srcOrd="1" destOrd="0" presId="urn:microsoft.com/office/officeart/2005/8/layout/StepDownProcess"/>
    <dgm:cxn modelId="{584998F5-7834-490D-AEBF-CD948626B42A}" type="presParOf" srcId="{19110A08-521E-4BE5-AFAF-02424704870D}" destId="{CDD003CF-F5D3-4031-B3AC-C6A16F636D87}" srcOrd="2" destOrd="0" presId="urn:microsoft.com/office/officeart/2005/8/layout/StepDownProcess"/>
    <dgm:cxn modelId="{002AE216-1721-432D-84BE-48C676B88C70}" type="presParOf" srcId="{8B61425F-506E-49D2-B77B-4F3B0FC0E574}" destId="{D3077D1D-DAF1-46EB-B77F-F6A8A6A49781}" srcOrd="3" destOrd="0" presId="urn:microsoft.com/office/officeart/2005/8/layout/StepDownProcess"/>
    <dgm:cxn modelId="{551CDD78-85B2-4081-BE87-78207167E570}" type="presParOf" srcId="{8B61425F-506E-49D2-B77B-4F3B0FC0E574}" destId="{AC7C78D2-06A7-42FC-B69C-E74BCEAD1DD9}" srcOrd="4" destOrd="0" presId="urn:microsoft.com/office/officeart/2005/8/layout/StepDownProcess"/>
    <dgm:cxn modelId="{C95E6D56-8E89-4BE4-82EF-913DC8EEA640}" type="presParOf" srcId="{AC7C78D2-06A7-42FC-B69C-E74BCEAD1DD9}" destId="{A9F0CB8A-C1E4-43FB-84D9-110B7F6BC867}" srcOrd="0" destOrd="0" presId="urn:microsoft.com/office/officeart/2005/8/layout/StepDownProcess"/>
    <dgm:cxn modelId="{D53A998A-8EB8-4966-8BDA-EE7EEFF0D3DD}" type="presParOf" srcId="{AC7C78D2-06A7-42FC-B69C-E74BCEAD1DD9}" destId="{3CA7639D-BE53-4582-AED0-4BC934B334C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B60065-9E61-4E02-8044-9DDA97CA0981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A4C06B-3E20-46D7-87EA-EF623103C169}">
      <dgm:prSet phldrT="[Текст]"/>
      <dgm:spPr/>
      <dgm:t>
        <a:bodyPr/>
        <a:lstStyle/>
        <a:p>
          <a:r>
            <a:rPr lang="ru-RU" b="1" u="none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ЛИЧНОСТНЫЕ РЕЗУЛЬТАТЫ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2548C6D-FD17-4A11-AF7E-897B0AD51147}" type="parTrans" cxnId="{95A526C3-9561-44C9-9D66-144FE56D9286}">
      <dgm:prSet/>
      <dgm:spPr/>
      <dgm:t>
        <a:bodyPr/>
        <a:lstStyle/>
        <a:p>
          <a:endParaRPr lang="ru-RU"/>
        </a:p>
      </dgm:t>
    </dgm:pt>
    <dgm:pt modelId="{897A1838-51F4-4304-A257-FC0F9E3AC613}" type="sibTrans" cxnId="{95A526C3-9561-44C9-9D66-144FE56D9286}">
      <dgm:prSet/>
      <dgm:spPr/>
      <dgm:t>
        <a:bodyPr/>
        <a:lstStyle/>
        <a:p>
          <a:endParaRPr lang="ru-RU"/>
        </a:p>
      </dgm:t>
    </dgm:pt>
    <dgm:pt modelId="{352026AB-68FD-489E-B125-695B39995255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сформированность</a:t>
          </a:r>
          <a:r>
            <a:rPr lang="ru-RU" b="1" dirty="0" smtClean="0">
              <a:solidFill>
                <a:schemeClr val="tx1"/>
              </a:solidFill>
            </a:rPr>
            <a:t> основ гражданской идентичности личности</a:t>
          </a:r>
          <a:endParaRPr lang="ru-RU" b="1" dirty="0">
            <a:solidFill>
              <a:schemeClr val="tx1"/>
            </a:solidFill>
          </a:endParaRPr>
        </a:p>
      </dgm:t>
    </dgm:pt>
    <dgm:pt modelId="{B4376336-5006-460B-B30B-7B983802D617}" type="parTrans" cxnId="{584765A1-9D80-46F9-B29C-AD59BFC70D61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DABCB4B9-A876-4DFA-B831-EE952F829616}" type="sibTrans" cxnId="{584765A1-9D80-46F9-B29C-AD59BFC70D61}">
      <dgm:prSet/>
      <dgm:spPr/>
      <dgm:t>
        <a:bodyPr/>
        <a:lstStyle/>
        <a:p>
          <a:endParaRPr lang="ru-RU"/>
        </a:p>
      </dgm:t>
    </dgm:pt>
    <dgm:pt modelId="{6FA876DC-C14E-478C-AC94-8F738E5DD50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готовность к переходу к самообразованию на основе учебно-познавательной мотивации, в том числе готовность к выбору направления профильного образования</a:t>
          </a:r>
          <a:endParaRPr lang="ru-RU" b="1" dirty="0">
            <a:solidFill>
              <a:schemeClr val="tx1"/>
            </a:solidFill>
          </a:endParaRPr>
        </a:p>
      </dgm:t>
    </dgm:pt>
    <dgm:pt modelId="{64F826D3-5B90-42BC-B7BB-0AFD75BC7AD4}" type="parTrans" cxnId="{FE0BE753-1B00-4E7C-9926-62B2BDE6F000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880D2881-1F5E-4721-8AAA-92F9AF7CC70B}" type="sibTrans" cxnId="{FE0BE753-1B00-4E7C-9926-62B2BDE6F000}">
      <dgm:prSet/>
      <dgm:spPr/>
      <dgm:t>
        <a:bodyPr/>
        <a:lstStyle/>
        <a:p>
          <a:endParaRPr lang="ru-RU"/>
        </a:p>
      </dgm:t>
    </dgm:pt>
    <dgm:pt modelId="{9CC756DB-D3D6-40DF-B0DE-B59DBDBCF366}">
      <dgm:prSet phldrT="[Текст]"/>
      <dgm:spPr/>
      <dgm:t>
        <a:bodyPr/>
        <a:lstStyle/>
        <a:p>
          <a:r>
            <a:rPr lang="ru-RU" b="1" dirty="0" err="1" smtClean="0">
              <a:solidFill>
                <a:schemeClr val="tx1"/>
              </a:solidFill>
            </a:rPr>
            <a:t>сформированность</a:t>
          </a:r>
          <a:r>
            <a:rPr lang="ru-RU" b="1" dirty="0" smtClean="0">
              <a:solidFill>
                <a:schemeClr val="tx1"/>
              </a:solidFill>
            </a:rPr>
            <a:t> </a:t>
          </a:r>
          <a:r>
            <a:rPr lang="ru-RU" b="1" u="none" dirty="0" smtClean="0">
              <a:solidFill>
                <a:schemeClr val="tx1"/>
              </a:solidFill>
            </a:rPr>
            <a:t>социальных компетенций, включая ценностно-смысловые установки и моральные нормы, опыт социальных и межличностных отношений</a:t>
          </a:r>
          <a:endParaRPr lang="ru-RU" b="1" dirty="0">
            <a:solidFill>
              <a:schemeClr val="tx1"/>
            </a:solidFill>
          </a:endParaRPr>
        </a:p>
      </dgm:t>
    </dgm:pt>
    <dgm:pt modelId="{DDBBD8F4-4C38-44A8-B4CE-F8ADD03FA343}" type="parTrans" cxnId="{9BFD52E6-AF41-4F9A-BF98-FB46A7339E78}">
      <dgm:prSet/>
      <dgm:spPr>
        <a:ln>
          <a:solidFill>
            <a:schemeClr val="bg2">
              <a:lumMod val="50000"/>
            </a:schemeClr>
          </a:solidFill>
        </a:ln>
      </dgm:spPr>
      <dgm:t>
        <a:bodyPr/>
        <a:lstStyle/>
        <a:p>
          <a:endParaRPr lang="ru-RU"/>
        </a:p>
      </dgm:t>
    </dgm:pt>
    <dgm:pt modelId="{7B711193-7527-43D0-8778-700F75D54485}" type="sibTrans" cxnId="{9BFD52E6-AF41-4F9A-BF98-FB46A7339E78}">
      <dgm:prSet/>
      <dgm:spPr/>
      <dgm:t>
        <a:bodyPr/>
        <a:lstStyle/>
        <a:p>
          <a:endParaRPr lang="ru-RU"/>
        </a:p>
      </dgm:t>
    </dgm:pt>
    <dgm:pt modelId="{D80759BD-7457-444A-AA8E-2C979DCD129A}" type="pres">
      <dgm:prSet presAssocID="{E4B60065-9E61-4E02-8044-9DDA97CA098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20C989F-DFD1-4C85-9AAE-D2665C34EF21}" type="pres">
      <dgm:prSet presAssocID="{54A4C06B-3E20-46D7-87EA-EF623103C169}" presName="centerShape" presStyleLbl="node0" presStyleIdx="0" presStyleCnt="1"/>
      <dgm:spPr/>
      <dgm:t>
        <a:bodyPr/>
        <a:lstStyle/>
        <a:p>
          <a:endParaRPr lang="ru-RU"/>
        </a:p>
      </dgm:t>
    </dgm:pt>
    <dgm:pt modelId="{A12CFE80-D31F-4217-8801-94E68CF24C35}" type="pres">
      <dgm:prSet presAssocID="{B4376336-5006-460B-B30B-7B983802D617}" presName="parTrans" presStyleLbl="bgSibTrans2D1" presStyleIdx="0" presStyleCnt="3"/>
      <dgm:spPr/>
      <dgm:t>
        <a:bodyPr/>
        <a:lstStyle/>
        <a:p>
          <a:endParaRPr lang="ru-RU"/>
        </a:p>
      </dgm:t>
    </dgm:pt>
    <dgm:pt modelId="{F958CF95-C998-4036-ABC7-52F4083E2C67}" type="pres">
      <dgm:prSet presAssocID="{352026AB-68FD-489E-B125-695B3999525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EAE67-4353-45C8-A390-B705886EAE81}" type="pres">
      <dgm:prSet presAssocID="{64F826D3-5B90-42BC-B7BB-0AFD75BC7AD4}" presName="parTrans" presStyleLbl="bgSibTrans2D1" presStyleIdx="1" presStyleCnt="3"/>
      <dgm:spPr/>
      <dgm:t>
        <a:bodyPr/>
        <a:lstStyle/>
        <a:p>
          <a:endParaRPr lang="ru-RU"/>
        </a:p>
      </dgm:t>
    </dgm:pt>
    <dgm:pt modelId="{7A89E8BD-B7C1-44EF-AD61-BA5EEA648FEA}" type="pres">
      <dgm:prSet presAssocID="{6FA876DC-C14E-478C-AC94-8F738E5DD503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883EDA-1774-449B-B1F4-2BC17BFA30A8}" type="pres">
      <dgm:prSet presAssocID="{DDBBD8F4-4C38-44A8-B4CE-F8ADD03FA343}" presName="parTrans" presStyleLbl="bgSibTrans2D1" presStyleIdx="2" presStyleCnt="3"/>
      <dgm:spPr/>
      <dgm:t>
        <a:bodyPr/>
        <a:lstStyle/>
        <a:p>
          <a:endParaRPr lang="ru-RU"/>
        </a:p>
      </dgm:t>
    </dgm:pt>
    <dgm:pt modelId="{AC0F3345-3DBD-4A76-8469-9E95E7E68216}" type="pres">
      <dgm:prSet presAssocID="{9CC756DB-D3D6-40DF-B0DE-B59DBDBCF36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B418263-AD62-4EA3-8921-F141323BEF39}" type="presOf" srcId="{54A4C06B-3E20-46D7-87EA-EF623103C169}" destId="{720C989F-DFD1-4C85-9AAE-D2665C34EF21}" srcOrd="0" destOrd="0" presId="urn:microsoft.com/office/officeart/2005/8/layout/radial4"/>
    <dgm:cxn modelId="{3478E398-532F-4F35-82EE-2D6921BC8836}" type="presOf" srcId="{E4B60065-9E61-4E02-8044-9DDA97CA0981}" destId="{D80759BD-7457-444A-AA8E-2C979DCD129A}" srcOrd="0" destOrd="0" presId="urn:microsoft.com/office/officeart/2005/8/layout/radial4"/>
    <dgm:cxn modelId="{FE0BE753-1B00-4E7C-9926-62B2BDE6F000}" srcId="{54A4C06B-3E20-46D7-87EA-EF623103C169}" destId="{6FA876DC-C14E-478C-AC94-8F738E5DD503}" srcOrd="1" destOrd="0" parTransId="{64F826D3-5B90-42BC-B7BB-0AFD75BC7AD4}" sibTransId="{880D2881-1F5E-4721-8AAA-92F9AF7CC70B}"/>
    <dgm:cxn modelId="{584765A1-9D80-46F9-B29C-AD59BFC70D61}" srcId="{54A4C06B-3E20-46D7-87EA-EF623103C169}" destId="{352026AB-68FD-489E-B125-695B39995255}" srcOrd="0" destOrd="0" parTransId="{B4376336-5006-460B-B30B-7B983802D617}" sibTransId="{DABCB4B9-A876-4DFA-B831-EE952F829616}"/>
    <dgm:cxn modelId="{CEDDC9B2-E8F3-46CE-9A8F-29BF6D186D31}" type="presOf" srcId="{64F826D3-5B90-42BC-B7BB-0AFD75BC7AD4}" destId="{FD8EAE67-4353-45C8-A390-B705886EAE81}" srcOrd="0" destOrd="0" presId="urn:microsoft.com/office/officeart/2005/8/layout/radial4"/>
    <dgm:cxn modelId="{F7AD1B32-687B-4917-BE14-D96012D9ACED}" type="presOf" srcId="{B4376336-5006-460B-B30B-7B983802D617}" destId="{A12CFE80-D31F-4217-8801-94E68CF24C35}" srcOrd="0" destOrd="0" presId="urn:microsoft.com/office/officeart/2005/8/layout/radial4"/>
    <dgm:cxn modelId="{F3B36783-32E6-484A-8831-A7AA3D5F21C7}" type="presOf" srcId="{DDBBD8F4-4C38-44A8-B4CE-F8ADD03FA343}" destId="{02883EDA-1774-449B-B1F4-2BC17BFA30A8}" srcOrd="0" destOrd="0" presId="urn:microsoft.com/office/officeart/2005/8/layout/radial4"/>
    <dgm:cxn modelId="{777A673E-AEA5-46ED-9A26-FE36873CB0FE}" type="presOf" srcId="{9CC756DB-D3D6-40DF-B0DE-B59DBDBCF366}" destId="{AC0F3345-3DBD-4A76-8469-9E95E7E68216}" srcOrd="0" destOrd="0" presId="urn:microsoft.com/office/officeart/2005/8/layout/radial4"/>
    <dgm:cxn modelId="{13F2FB6F-4401-4DB3-96D3-1B98F2C8D364}" type="presOf" srcId="{6FA876DC-C14E-478C-AC94-8F738E5DD503}" destId="{7A89E8BD-B7C1-44EF-AD61-BA5EEA648FEA}" srcOrd="0" destOrd="0" presId="urn:microsoft.com/office/officeart/2005/8/layout/radial4"/>
    <dgm:cxn modelId="{9BFD52E6-AF41-4F9A-BF98-FB46A7339E78}" srcId="{54A4C06B-3E20-46D7-87EA-EF623103C169}" destId="{9CC756DB-D3D6-40DF-B0DE-B59DBDBCF366}" srcOrd="2" destOrd="0" parTransId="{DDBBD8F4-4C38-44A8-B4CE-F8ADD03FA343}" sibTransId="{7B711193-7527-43D0-8778-700F75D54485}"/>
    <dgm:cxn modelId="{95A526C3-9561-44C9-9D66-144FE56D9286}" srcId="{E4B60065-9E61-4E02-8044-9DDA97CA0981}" destId="{54A4C06B-3E20-46D7-87EA-EF623103C169}" srcOrd="0" destOrd="0" parTransId="{E2548C6D-FD17-4A11-AF7E-897B0AD51147}" sibTransId="{897A1838-51F4-4304-A257-FC0F9E3AC613}"/>
    <dgm:cxn modelId="{47EA7C86-4972-401C-9FCB-AFE2F8CBA1A6}" type="presOf" srcId="{352026AB-68FD-489E-B125-695B39995255}" destId="{F958CF95-C998-4036-ABC7-52F4083E2C67}" srcOrd="0" destOrd="0" presId="urn:microsoft.com/office/officeart/2005/8/layout/radial4"/>
    <dgm:cxn modelId="{29C7912E-9996-4920-A33E-640D0E8ADED0}" type="presParOf" srcId="{D80759BD-7457-444A-AA8E-2C979DCD129A}" destId="{720C989F-DFD1-4C85-9AAE-D2665C34EF21}" srcOrd="0" destOrd="0" presId="urn:microsoft.com/office/officeart/2005/8/layout/radial4"/>
    <dgm:cxn modelId="{F5E244B0-BF3F-4EF6-977E-1528BB765F84}" type="presParOf" srcId="{D80759BD-7457-444A-AA8E-2C979DCD129A}" destId="{A12CFE80-D31F-4217-8801-94E68CF24C35}" srcOrd="1" destOrd="0" presId="urn:microsoft.com/office/officeart/2005/8/layout/radial4"/>
    <dgm:cxn modelId="{D1BA3F30-2D5A-4D0B-9224-4677F598FF1C}" type="presParOf" srcId="{D80759BD-7457-444A-AA8E-2C979DCD129A}" destId="{F958CF95-C998-4036-ABC7-52F4083E2C67}" srcOrd="2" destOrd="0" presId="urn:microsoft.com/office/officeart/2005/8/layout/radial4"/>
    <dgm:cxn modelId="{93AB1A99-558B-4975-9592-AD73B1154ABE}" type="presParOf" srcId="{D80759BD-7457-444A-AA8E-2C979DCD129A}" destId="{FD8EAE67-4353-45C8-A390-B705886EAE81}" srcOrd="3" destOrd="0" presId="urn:microsoft.com/office/officeart/2005/8/layout/radial4"/>
    <dgm:cxn modelId="{E066B0C6-4967-4C53-B092-746685C25C64}" type="presParOf" srcId="{D80759BD-7457-444A-AA8E-2C979DCD129A}" destId="{7A89E8BD-B7C1-44EF-AD61-BA5EEA648FEA}" srcOrd="4" destOrd="0" presId="urn:microsoft.com/office/officeart/2005/8/layout/radial4"/>
    <dgm:cxn modelId="{4BDE1A5E-69EF-46AB-9068-8BE76B42E81F}" type="presParOf" srcId="{D80759BD-7457-444A-AA8E-2C979DCD129A}" destId="{02883EDA-1774-449B-B1F4-2BC17BFA30A8}" srcOrd="5" destOrd="0" presId="urn:microsoft.com/office/officeart/2005/8/layout/radial4"/>
    <dgm:cxn modelId="{8CE0676B-26E1-4CE3-BF6B-6A784E7F62A3}" type="presParOf" srcId="{D80759BD-7457-444A-AA8E-2C979DCD129A}" destId="{AC0F3345-3DBD-4A76-8469-9E95E7E68216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94E40F-BF0F-42C2-8149-BF9B5675796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2751CE-5AB4-43F7-BCC8-A7FC37BC5CB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ТЕХНОЛОГИИ</a:t>
          </a:r>
          <a:endParaRPr lang="ru-RU" b="1" dirty="0">
            <a:solidFill>
              <a:schemeClr val="tx1"/>
            </a:solidFill>
          </a:endParaRPr>
        </a:p>
      </dgm:t>
    </dgm:pt>
    <dgm:pt modelId="{1B41581A-F0C3-442A-9041-6CDADBD12393}" type="parTrans" cxnId="{019CC735-060F-4898-9FC0-1CBE4111FC01}">
      <dgm:prSet/>
      <dgm:spPr/>
      <dgm:t>
        <a:bodyPr/>
        <a:lstStyle/>
        <a:p>
          <a:endParaRPr lang="ru-RU"/>
        </a:p>
      </dgm:t>
    </dgm:pt>
    <dgm:pt modelId="{813F12C0-39AB-4878-BE4B-9F7AB229118D}" type="sibTrans" cxnId="{019CC735-060F-4898-9FC0-1CBE4111FC01}">
      <dgm:prSet/>
      <dgm:spPr/>
      <dgm:t>
        <a:bodyPr/>
        <a:lstStyle/>
        <a:p>
          <a:endParaRPr lang="ru-RU"/>
        </a:p>
      </dgm:t>
    </dgm:pt>
    <dgm:pt modelId="{E5604316-C6C7-46B0-A618-244965A6DF15}">
      <dgm:prSet phldrT="[Текст]"/>
      <dgm:spPr/>
      <dgm:t>
        <a:bodyPr/>
        <a:lstStyle/>
        <a:p>
          <a:r>
            <a:rPr lang="ru-RU" dirty="0" smtClean="0"/>
            <a:t>Антропоцентрические </a:t>
          </a:r>
          <a:endParaRPr lang="ru-RU" dirty="0"/>
        </a:p>
      </dgm:t>
    </dgm:pt>
    <dgm:pt modelId="{393C063A-C704-4CDC-8F28-15701F23A2E3}" type="parTrans" cxnId="{FB88ED8B-7B9C-4DAA-A9D7-73FD806E4DFF}">
      <dgm:prSet/>
      <dgm:spPr/>
      <dgm:t>
        <a:bodyPr/>
        <a:lstStyle/>
        <a:p>
          <a:endParaRPr lang="ru-RU"/>
        </a:p>
      </dgm:t>
    </dgm:pt>
    <dgm:pt modelId="{56A6468C-500C-4B5D-967A-4644FC459355}" type="sibTrans" cxnId="{FB88ED8B-7B9C-4DAA-A9D7-73FD806E4DFF}">
      <dgm:prSet/>
      <dgm:spPr/>
      <dgm:t>
        <a:bodyPr/>
        <a:lstStyle/>
        <a:p>
          <a:endParaRPr lang="ru-RU"/>
        </a:p>
      </dgm:t>
    </dgm:pt>
    <dgm:pt modelId="{6327CEFF-BEA2-4439-AF61-FA370929980C}">
      <dgm:prSet phldrT="[Текст]"/>
      <dgm:spPr/>
      <dgm:t>
        <a:bodyPr/>
        <a:lstStyle/>
        <a:p>
          <a:r>
            <a:rPr lang="ru-RU" dirty="0" smtClean="0"/>
            <a:t>Личностно ориентированные </a:t>
          </a:r>
          <a:endParaRPr lang="ru-RU" dirty="0"/>
        </a:p>
      </dgm:t>
    </dgm:pt>
    <dgm:pt modelId="{671C1DF6-53D7-4ECA-8D6F-22BA41D3111A}" type="parTrans" cxnId="{0EE84DF8-59B8-4FA3-9648-6C1092C2A859}">
      <dgm:prSet/>
      <dgm:spPr/>
      <dgm:t>
        <a:bodyPr/>
        <a:lstStyle/>
        <a:p>
          <a:endParaRPr lang="ru-RU"/>
        </a:p>
      </dgm:t>
    </dgm:pt>
    <dgm:pt modelId="{A5BFF6EB-B1E0-428D-AE66-3DBE3EFD2624}" type="sibTrans" cxnId="{0EE84DF8-59B8-4FA3-9648-6C1092C2A859}">
      <dgm:prSet/>
      <dgm:spPr/>
      <dgm:t>
        <a:bodyPr/>
        <a:lstStyle/>
        <a:p>
          <a:endParaRPr lang="ru-RU"/>
        </a:p>
      </dgm:t>
    </dgm:pt>
    <dgm:pt modelId="{AEA47DD9-2451-46C8-951F-78E45F04F25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ФОРМЫ</a:t>
          </a:r>
          <a:endParaRPr lang="ru-RU" b="1" dirty="0">
            <a:solidFill>
              <a:schemeClr val="tx1"/>
            </a:solidFill>
          </a:endParaRPr>
        </a:p>
      </dgm:t>
    </dgm:pt>
    <dgm:pt modelId="{C9CF8C49-FD49-4422-B8C5-619BF152704E}" type="parTrans" cxnId="{96AF6A9F-907C-4E31-9FD7-5A5BA0FE808F}">
      <dgm:prSet/>
      <dgm:spPr/>
      <dgm:t>
        <a:bodyPr/>
        <a:lstStyle/>
        <a:p>
          <a:endParaRPr lang="ru-RU"/>
        </a:p>
      </dgm:t>
    </dgm:pt>
    <dgm:pt modelId="{B7311861-842B-4B1D-A4FB-6E30F8E8BAAF}" type="sibTrans" cxnId="{96AF6A9F-907C-4E31-9FD7-5A5BA0FE808F}">
      <dgm:prSet/>
      <dgm:spPr/>
      <dgm:t>
        <a:bodyPr/>
        <a:lstStyle/>
        <a:p>
          <a:endParaRPr lang="ru-RU"/>
        </a:p>
      </dgm:t>
    </dgm:pt>
    <dgm:pt modelId="{62186562-8F0C-4C1E-B65C-DEC3A5816F9D}">
      <dgm:prSet phldrT="[Текст]"/>
      <dgm:spPr/>
      <dgm:t>
        <a:bodyPr/>
        <a:lstStyle/>
        <a:p>
          <a:r>
            <a:rPr lang="ru-RU" dirty="0" smtClean="0"/>
            <a:t>Групповая </a:t>
          </a:r>
          <a:endParaRPr lang="ru-RU" dirty="0"/>
        </a:p>
      </dgm:t>
    </dgm:pt>
    <dgm:pt modelId="{5593CD54-279C-4C5D-BE1E-781A96682053}" type="parTrans" cxnId="{8C8C89D1-76A0-4D63-9BFA-A5006069057B}">
      <dgm:prSet/>
      <dgm:spPr/>
      <dgm:t>
        <a:bodyPr/>
        <a:lstStyle/>
        <a:p>
          <a:endParaRPr lang="ru-RU"/>
        </a:p>
      </dgm:t>
    </dgm:pt>
    <dgm:pt modelId="{9ADA770A-E035-49C1-8ADC-00F88BE1BD8A}" type="sibTrans" cxnId="{8C8C89D1-76A0-4D63-9BFA-A5006069057B}">
      <dgm:prSet/>
      <dgm:spPr/>
      <dgm:t>
        <a:bodyPr/>
        <a:lstStyle/>
        <a:p>
          <a:endParaRPr lang="ru-RU"/>
        </a:p>
      </dgm:t>
    </dgm:pt>
    <dgm:pt modelId="{B73C32CB-8BC3-4783-80A8-BF664806F337}">
      <dgm:prSet phldrT="[Текст]"/>
      <dgm:spPr/>
      <dgm:t>
        <a:bodyPr/>
        <a:lstStyle/>
        <a:p>
          <a:r>
            <a:rPr lang="ru-RU" dirty="0" smtClean="0"/>
            <a:t>Парная </a:t>
          </a:r>
          <a:endParaRPr lang="ru-RU" dirty="0"/>
        </a:p>
      </dgm:t>
    </dgm:pt>
    <dgm:pt modelId="{54F02609-29A1-4780-AD78-DC66800F336A}" type="parTrans" cxnId="{BF143857-B2FD-4309-B905-1BF3B507FE9A}">
      <dgm:prSet/>
      <dgm:spPr/>
      <dgm:t>
        <a:bodyPr/>
        <a:lstStyle/>
        <a:p>
          <a:endParaRPr lang="ru-RU"/>
        </a:p>
      </dgm:t>
    </dgm:pt>
    <dgm:pt modelId="{F0F3780F-3D6D-4FAE-BA60-38393EE490CD}" type="sibTrans" cxnId="{BF143857-B2FD-4309-B905-1BF3B507FE9A}">
      <dgm:prSet/>
      <dgm:spPr/>
      <dgm:t>
        <a:bodyPr/>
        <a:lstStyle/>
        <a:p>
          <a:endParaRPr lang="ru-RU"/>
        </a:p>
      </dgm:t>
    </dgm:pt>
    <dgm:pt modelId="{AFD760CE-7C9E-49DB-8DEC-BBFB43C0681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МЕТОДЫ</a:t>
          </a:r>
          <a:endParaRPr lang="ru-RU" b="1" dirty="0">
            <a:solidFill>
              <a:schemeClr val="tx1"/>
            </a:solidFill>
          </a:endParaRPr>
        </a:p>
      </dgm:t>
    </dgm:pt>
    <dgm:pt modelId="{847825E8-3E3E-43B6-87CD-7E7E16ED8547}" type="parTrans" cxnId="{3539F2A3-B08B-4A71-A526-FA9301B3DDBD}">
      <dgm:prSet/>
      <dgm:spPr/>
      <dgm:t>
        <a:bodyPr/>
        <a:lstStyle/>
        <a:p>
          <a:endParaRPr lang="ru-RU"/>
        </a:p>
      </dgm:t>
    </dgm:pt>
    <dgm:pt modelId="{BC345C64-46F8-4CB1-A8C5-8B1F40D1C8C2}" type="sibTrans" cxnId="{3539F2A3-B08B-4A71-A526-FA9301B3DDBD}">
      <dgm:prSet/>
      <dgm:spPr/>
      <dgm:t>
        <a:bodyPr/>
        <a:lstStyle/>
        <a:p>
          <a:endParaRPr lang="ru-RU"/>
        </a:p>
      </dgm:t>
    </dgm:pt>
    <dgm:pt modelId="{B7C97E32-A1BD-4B1B-A793-0D1FE18D2BE8}">
      <dgm:prSet phldrT="[Текст]"/>
      <dgm:spPr/>
      <dgm:t>
        <a:bodyPr/>
        <a:lstStyle/>
        <a:p>
          <a:r>
            <a:rPr lang="ru-RU" dirty="0" smtClean="0"/>
            <a:t>Развивающие</a:t>
          </a:r>
          <a:endParaRPr lang="ru-RU" dirty="0"/>
        </a:p>
      </dgm:t>
    </dgm:pt>
    <dgm:pt modelId="{DD1E9580-9501-4100-9B7A-81B07DA2E4FE}" type="parTrans" cxnId="{9821DDC2-C0DD-470F-AB80-90CBE208AD29}">
      <dgm:prSet/>
      <dgm:spPr/>
      <dgm:t>
        <a:bodyPr/>
        <a:lstStyle/>
        <a:p>
          <a:endParaRPr lang="ru-RU"/>
        </a:p>
      </dgm:t>
    </dgm:pt>
    <dgm:pt modelId="{4E6BD75F-A52A-4E1C-9C00-A84FB4C0677E}" type="sibTrans" cxnId="{9821DDC2-C0DD-470F-AB80-90CBE208AD29}">
      <dgm:prSet/>
      <dgm:spPr/>
      <dgm:t>
        <a:bodyPr/>
        <a:lstStyle/>
        <a:p>
          <a:endParaRPr lang="ru-RU"/>
        </a:p>
      </dgm:t>
    </dgm:pt>
    <dgm:pt modelId="{96B8F116-4E99-414B-8396-E034B32EDC88}">
      <dgm:prSet phldrT="[Текст]"/>
      <dgm:spPr/>
      <dgm:t>
        <a:bodyPr/>
        <a:lstStyle/>
        <a:p>
          <a:r>
            <a:rPr lang="ru-RU" dirty="0" smtClean="0"/>
            <a:t>Проблемные </a:t>
          </a:r>
          <a:endParaRPr lang="ru-RU" dirty="0"/>
        </a:p>
      </dgm:t>
    </dgm:pt>
    <dgm:pt modelId="{882844F1-A15A-4845-9D99-D9AD13432F93}" type="parTrans" cxnId="{02A3B9D9-1B48-4F36-B238-036B0336A167}">
      <dgm:prSet/>
      <dgm:spPr/>
      <dgm:t>
        <a:bodyPr/>
        <a:lstStyle/>
        <a:p>
          <a:endParaRPr lang="ru-RU"/>
        </a:p>
      </dgm:t>
    </dgm:pt>
    <dgm:pt modelId="{38CB2DBA-ED8A-459F-B848-D449B673800E}" type="sibTrans" cxnId="{02A3B9D9-1B48-4F36-B238-036B0336A167}">
      <dgm:prSet/>
      <dgm:spPr/>
      <dgm:t>
        <a:bodyPr/>
        <a:lstStyle/>
        <a:p>
          <a:endParaRPr lang="ru-RU"/>
        </a:p>
      </dgm:t>
    </dgm:pt>
    <dgm:pt modelId="{44AF56D4-3C3A-4224-8360-BBDE74D5DACB}">
      <dgm:prSet phldrT="[Текст]"/>
      <dgm:spPr/>
      <dgm:t>
        <a:bodyPr/>
        <a:lstStyle/>
        <a:p>
          <a:r>
            <a:rPr lang="ru-RU" dirty="0" err="1" smtClean="0"/>
            <a:t>Деятельностно</a:t>
          </a:r>
          <a:r>
            <a:rPr lang="ru-RU" dirty="0" smtClean="0"/>
            <a:t> ориентированные</a:t>
          </a:r>
          <a:endParaRPr lang="ru-RU" dirty="0"/>
        </a:p>
      </dgm:t>
    </dgm:pt>
    <dgm:pt modelId="{9D6B271E-F5EF-4914-AD1C-CB1863A95982}" type="parTrans" cxnId="{C87D9081-CFF0-480B-B67F-A2BC3F5CABC9}">
      <dgm:prSet/>
      <dgm:spPr/>
      <dgm:t>
        <a:bodyPr/>
        <a:lstStyle/>
        <a:p>
          <a:endParaRPr lang="ru-RU"/>
        </a:p>
      </dgm:t>
    </dgm:pt>
    <dgm:pt modelId="{55F1BD9E-8C21-42B3-9A6C-461B88BBAC91}" type="sibTrans" cxnId="{C87D9081-CFF0-480B-B67F-A2BC3F5CABC9}">
      <dgm:prSet/>
      <dgm:spPr/>
      <dgm:t>
        <a:bodyPr/>
        <a:lstStyle/>
        <a:p>
          <a:endParaRPr lang="ru-RU"/>
        </a:p>
      </dgm:t>
    </dgm:pt>
    <dgm:pt modelId="{BDCD619B-9C41-4DD5-BD3C-341C98BBEBD5}">
      <dgm:prSet phldrT="[Текст]"/>
      <dgm:spPr/>
      <dgm:t>
        <a:bodyPr/>
        <a:lstStyle/>
        <a:p>
          <a:r>
            <a:rPr lang="ru-RU" dirty="0" smtClean="0"/>
            <a:t>Эвристические</a:t>
          </a:r>
          <a:endParaRPr lang="ru-RU" dirty="0"/>
        </a:p>
      </dgm:t>
    </dgm:pt>
    <dgm:pt modelId="{B394DFCE-1B79-467E-AC4F-18D2718D228E}" type="parTrans" cxnId="{30D3CF35-8806-4C64-9AFA-480D43C675A2}">
      <dgm:prSet/>
      <dgm:spPr/>
      <dgm:t>
        <a:bodyPr/>
        <a:lstStyle/>
        <a:p>
          <a:endParaRPr lang="ru-RU"/>
        </a:p>
      </dgm:t>
    </dgm:pt>
    <dgm:pt modelId="{3325F724-1239-49B5-A09D-027C5D7383B2}" type="sibTrans" cxnId="{30D3CF35-8806-4C64-9AFA-480D43C675A2}">
      <dgm:prSet/>
      <dgm:spPr/>
      <dgm:t>
        <a:bodyPr/>
        <a:lstStyle/>
        <a:p>
          <a:endParaRPr lang="ru-RU"/>
        </a:p>
      </dgm:t>
    </dgm:pt>
    <dgm:pt modelId="{BB5A17B9-3A64-4E89-9DC1-ACBBEA1D0C67}">
      <dgm:prSet phldrT="[Текст]"/>
      <dgm:spPr/>
      <dgm:t>
        <a:bodyPr/>
        <a:lstStyle/>
        <a:p>
          <a:r>
            <a:rPr lang="ru-RU" dirty="0" smtClean="0"/>
            <a:t>Исследовательские </a:t>
          </a:r>
          <a:endParaRPr lang="ru-RU" dirty="0"/>
        </a:p>
      </dgm:t>
    </dgm:pt>
    <dgm:pt modelId="{0B002035-BD6E-4F0A-85C3-7B87A2145E74}" type="parTrans" cxnId="{B65B82AF-4E96-4D39-A16F-9FAFF1506BE9}">
      <dgm:prSet/>
      <dgm:spPr/>
      <dgm:t>
        <a:bodyPr/>
        <a:lstStyle/>
        <a:p>
          <a:endParaRPr lang="ru-RU"/>
        </a:p>
      </dgm:t>
    </dgm:pt>
    <dgm:pt modelId="{0CFB98D1-658B-4120-91DC-D66883D27FD8}" type="sibTrans" cxnId="{B65B82AF-4E96-4D39-A16F-9FAFF1506BE9}">
      <dgm:prSet/>
      <dgm:spPr/>
      <dgm:t>
        <a:bodyPr/>
        <a:lstStyle/>
        <a:p>
          <a:endParaRPr lang="ru-RU"/>
        </a:p>
      </dgm:t>
    </dgm:pt>
    <dgm:pt modelId="{91125AD6-F735-4929-82CC-21CB9306C26C}" type="pres">
      <dgm:prSet presAssocID="{5994E40F-BF0F-42C2-8149-BF9B5675796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59B987-F816-4624-8212-768575B5AD2D}" type="pres">
      <dgm:prSet presAssocID="{052751CE-5AB4-43F7-BCC8-A7FC37BC5CB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AE0CC1-8BFC-49A4-9265-C9C45FE32053}" type="pres">
      <dgm:prSet presAssocID="{052751CE-5AB4-43F7-BCC8-A7FC37BC5CB5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00E007-3FE6-452B-ADF8-77811CC87A8C}" type="pres">
      <dgm:prSet presAssocID="{AEA47DD9-2451-46C8-951F-78E45F04F25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1EDF5F-EF0C-404D-A08F-9973D9C12CAB}" type="pres">
      <dgm:prSet presAssocID="{AEA47DD9-2451-46C8-951F-78E45F04F25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1437A8-748F-4EF4-8AC9-3B84A67A5F36}" type="pres">
      <dgm:prSet presAssocID="{AFD760CE-7C9E-49DB-8DEC-BBFB43C06814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0E3DDB-0158-4FB3-84B8-5DACA1FE619D}" type="pres">
      <dgm:prSet presAssocID="{AFD760CE-7C9E-49DB-8DEC-BBFB43C06814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143857-B2FD-4309-B905-1BF3B507FE9A}" srcId="{AEA47DD9-2451-46C8-951F-78E45F04F252}" destId="{B73C32CB-8BC3-4783-80A8-BF664806F337}" srcOrd="1" destOrd="0" parTransId="{54F02609-29A1-4780-AD78-DC66800F336A}" sibTransId="{F0F3780F-3D6D-4FAE-BA60-38393EE490CD}"/>
    <dgm:cxn modelId="{B0CF4026-20DF-4B11-AB99-5969EE60E35B}" type="presOf" srcId="{5994E40F-BF0F-42C2-8149-BF9B56757961}" destId="{91125AD6-F735-4929-82CC-21CB9306C26C}" srcOrd="0" destOrd="0" presId="urn:microsoft.com/office/officeart/2005/8/layout/vList2"/>
    <dgm:cxn modelId="{96AF6A9F-907C-4E31-9FD7-5A5BA0FE808F}" srcId="{5994E40F-BF0F-42C2-8149-BF9B56757961}" destId="{AEA47DD9-2451-46C8-951F-78E45F04F252}" srcOrd="1" destOrd="0" parTransId="{C9CF8C49-FD49-4422-B8C5-619BF152704E}" sibTransId="{B7311861-842B-4B1D-A4FB-6E30F8E8BAAF}"/>
    <dgm:cxn modelId="{A51C9AF0-4B2D-450E-8778-259FCEABE744}" type="presOf" srcId="{BB5A17B9-3A64-4E89-9DC1-ACBBEA1D0C67}" destId="{BA0E3DDB-0158-4FB3-84B8-5DACA1FE619D}" srcOrd="0" destOrd="3" presId="urn:microsoft.com/office/officeart/2005/8/layout/vList2"/>
    <dgm:cxn modelId="{77346ACD-C541-4A12-BE00-A132B6AD68E9}" type="presOf" srcId="{052751CE-5AB4-43F7-BCC8-A7FC37BC5CB5}" destId="{3A59B987-F816-4624-8212-768575B5AD2D}" srcOrd="0" destOrd="0" presId="urn:microsoft.com/office/officeart/2005/8/layout/vList2"/>
    <dgm:cxn modelId="{0EE84DF8-59B8-4FA3-9648-6C1092C2A859}" srcId="{052751CE-5AB4-43F7-BCC8-A7FC37BC5CB5}" destId="{6327CEFF-BEA2-4439-AF61-FA370929980C}" srcOrd="1" destOrd="0" parTransId="{671C1DF6-53D7-4ECA-8D6F-22BA41D3111A}" sibTransId="{A5BFF6EB-B1E0-428D-AE66-3DBE3EFD2624}"/>
    <dgm:cxn modelId="{B2419DF0-F70B-4536-BC07-14E96D45C64E}" type="presOf" srcId="{B73C32CB-8BC3-4783-80A8-BF664806F337}" destId="{761EDF5F-EF0C-404D-A08F-9973D9C12CAB}" srcOrd="0" destOrd="1" presId="urn:microsoft.com/office/officeart/2005/8/layout/vList2"/>
    <dgm:cxn modelId="{30D3CF35-8806-4C64-9AFA-480D43C675A2}" srcId="{AFD760CE-7C9E-49DB-8DEC-BBFB43C06814}" destId="{BDCD619B-9C41-4DD5-BD3C-341C98BBEBD5}" srcOrd="1" destOrd="0" parTransId="{B394DFCE-1B79-467E-AC4F-18D2718D228E}" sibTransId="{3325F724-1239-49B5-A09D-027C5D7383B2}"/>
    <dgm:cxn modelId="{C87D9081-CFF0-480B-B67F-A2BC3F5CABC9}" srcId="{052751CE-5AB4-43F7-BCC8-A7FC37BC5CB5}" destId="{44AF56D4-3C3A-4224-8360-BBDE74D5DACB}" srcOrd="2" destOrd="0" parTransId="{9D6B271E-F5EF-4914-AD1C-CB1863A95982}" sibTransId="{55F1BD9E-8C21-42B3-9A6C-461B88BBAC91}"/>
    <dgm:cxn modelId="{4073A25E-C9EE-4326-B605-24AB58A5813A}" type="presOf" srcId="{96B8F116-4E99-414B-8396-E034B32EDC88}" destId="{BA0E3DDB-0158-4FB3-84B8-5DACA1FE619D}" srcOrd="0" destOrd="2" presId="urn:microsoft.com/office/officeart/2005/8/layout/vList2"/>
    <dgm:cxn modelId="{B0898F6C-FA17-4CDF-B8AB-EDCC61747746}" type="presOf" srcId="{62186562-8F0C-4C1E-B65C-DEC3A5816F9D}" destId="{761EDF5F-EF0C-404D-A08F-9973D9C12CAB}" srcOrd="0" destOrd="0" presId="urn:microsoft.com/office/officeart/2005/8/layout/vList2"/>
    <dgm:cxn modelId="{9821DDC2-C0DD-470F-AB80-90CBE208AD29}" srcId="{AFD760CE-7C9E-49DB-8DEC-BBFB43C06814}" destId="{B7C97E32-A1BD-4B1B-A793-0D1FE18D2BE8}" srcOrd="0" destOrd="0" parTransId="{DD1E9580-9501-4100-9B7A-81B07DA2E4FE}" sibTransId="{4E6BD75F-A52A-4E1C-9C00-A84FB4C0677E}"/>
    <dgm:cxn modelId="{2657D870-9B13-4BD3-B2AF-8BDEB159129D}" type="presOf" srcId="{AEA47DD9-2451-46C8-951F-78E45F04F252}" destId="{D800E007-3FE6-452B-ADF8-77811CC87A8C}" srcOrd="0" destOrd="0" presId="urn:microsoft.com/office/officeart/2005/8/layout/vList2"/>
    <dgm:cxn modelId="{CD1AE3C0-4823-4E59-B638-0040D75A8256}" type="presOf" srcId="{44AF56D4-3C3A-4224-8360-BBDE74D5DACB}" destId="{35AE0CC1-8BFC-49A4-9265-C9C45FE32053}" srcOrd="0" destOrd="2" presId="urn:microsoft.com/office/officeart/2005/8/layout/vList2"/>
    <dgm:cxn modelId="{C5F96D70-ED67-4AFA-91F0-837555045F4C}" type="presOf" srcId="{AFD760CE-7C9E-49DB-8DEC-BBFB43C06814}" destId="{C21437A8-748F-4EF4-8AC9-3B84A67A5F36}" srcOrd="0" destOrd="0" presId="urn:microsoft.com/office/officeart/2005/8/layout/vList2"/>
    <dgm:cxn modelId="{A93DC7DA-D885-4BE9-8AFE-DD39E4DAD35C}" type="presOf" srcId="{E5604316-C6C7-46B0-A618-244965A6DF15}" destId="{35AE0CC1-8BFC-49A4-9265-C9C45FE32053}" srcOrd="0" destOrd="0" presId="urn:microsoft.com/office/officeart/2005/8/layout/vList2"/>
    <dgm:cxn modelId="{8C8C89D1-76A0-4D63-9BFA-A5006069057B}" srcId="{AEA47DD9-2451-46C8-951F-78E45F04F252}" destId="{62186562-8F0C-4C1E-B65C-DEC3A5816F9D}" srcOrd="0" destOrd="0" parTransId="{5593CD54-279C-4C5D-BE1E-781A96682053}" sibTransId="{9ADA770A-E035-49C1-8ADC-00F88BE1BD8A}"/>
    <dgm:cxn modelId="{07F27A9F-E933-4085-BC59-1D74C4092B8A}" type="presOf" srcId="{B7C97E32-A1BD-4B1B-A793-0D1FE18D2BE8}" destId="{BA0E3DDB-0158-4FB3-84B8-5DACA1FE619D}" srcOrd="0" destOrd="0" presId="urn:microsoft.com/office/officeart/2005/8/layout/vList2"/>
    <dgm:cxn modelId="{3539F2A3-B08B-4A71-A526-FA9301B3DDBD}" srcId="{5994E40F-BF0F-42C2-8149-BF9B56757961}" destId="{AFD760CE-7C9E-49DB-8DEC-BBFB43C06814}" srcOrd="2" destOrd="0" parTransId="{847825E8-3E3E-43B6-87CD-7E7E16ED8547}" sibTransId="{BC345C64-46F8-4CB1-A8C5-8B1F40D1C8C2}"/>
    <dgm:cxn modelId="{019CC735-060F-4898-9FC0-1CBE4111FC01}" srcId="{5994E40F-BF0F-42C2-8149-BF9B56757961}" destId="{052751CE-5AB4-43F7-BCC8-A7FC37BC5CB5}" srcOrd="0" destOrd="0" parTransId="{1B41581A-F0C3-442A-9041-6CDADBD12393}" sibTransId="{813F12C0-39AB-4878-BE4B-9F7AB229118D}"/>
    <dgm:cxn modelId="{02A3B9D9-1B48-4F36-B238-036B0336A167}" srcId="{AFD760CE-7C9E-49DB-8DEC-BBFB43C06814}" destId="{96B8F116-4E99-414B-8396-E034B32EDC88}" srcOrd="2" destOrd="0" parTransId="{882844F1-A15A-4845-9D99-D9AD13432F93}" sibTransId="{38CB2DBA-ED8A-459F-B848-D449B673800E}"/>
    <dgm:cxn modelId="{AD6C500E-F2A6-4FE8-B233-B06AD8F6B43C}" type="presOf" srcId="{6327CEFF-BEA2-4439-AF61-FA370929980C}" destId="{35AE0CC1-8BFC-49A4-9265-C9C45FE32053}" srcOrd="0" destOrd="1" presId="urn:microsoft.com/office/officeart/2005/8/layout/vList2"/>
    <dgm:cxn modelId="{FB88ED8B-7B9C-4DAA-A9D7-73FD806E4DFF}" srcId="{052751CE-5AB4-43F7-BCC8-A7FC37BC5CB5}" destId="{E5604316-C6C7-46B0-A618-244965A6DF15}" srcOrd="0" destOrd="0" parTransId="{393C063A-C704-4CDC-8F28-15701F23A2E3}" sibTransId="{56A6468C-500C-4B5D-967A-4644FC459355}"/>
    <dgm:cxn modelId="{B65B82AF-4E96-4D39-A16F-9FAFF1506BE9}" srcId="{AFD760CE-7C9E-49DB-8DEC-BBFB43C06814}" destId="{BB5A17B9-3A64-4E89-9DC1-ACBBEA1D0C67}" srcOrd="3" destOrd="0" parTransId="{0B002035-BD6E-4F0A-85C3-7B87A2145E74}" sibTransId="{0CFB98D1-658B-4120-91DC-D66883D27FD8}"/>
    <dgm:cxn modelId="{E7BA32F5-9065-4FFB-ACDB-791A2210EABA}" type="presOf" srcId="{BDCD619B-9C41-4DD5-BD3C-341C98BBEBD5}" destId="{BA0E3DDB-0158-4FB3-84B8-5DACA1FE619D}" srcOrd="0" destOrd="1" presId="urn:microsoft.com/office/officeart/2005/8/layout/vList2"/>
    <dgm:cxn modelId="{393C3811-285B-49BC-A3A0-BDAD7A59F8AC}" type="presParOf" srcId="{91125AD6-F735-4929-82CC-21CB9306C26C}" destId="{3A59B987-F816-4624-8212-768575B5AD2D}" srcOrd="0" destOrd="0" presId="urn:microsoft.com/office/officeart/2005/8/layout/vList2"/>
    <dgm:cxn modelId="{1F50D209-8E21-41A5-86FE-31ECBF2A3AF6}" type="presParOf" srcId="{91125AD6-F735-4929-82CC-21CB9306C26C}" destId="{35AE0CC1-8BFC-49A4-9265-C9C45FE32053}" srcOrd="1" destOrd="0" presId="urn:microsoft.com/office/officeart/2005/8/layout/vList2"/>
    <dgm:cxn modelId="{DBE9E4BE-D406-4F75-97E3-1B6EACB1354B}" type="presParOf" srcId="{91125AD6-F735-4929-82CC-21CB9306C26C}" destId="{D800E007-3FE6-452B-ADF8-77811CC87A8C}" srcOrd="2" destOrd="0" presId="urn:microsoft.com/office/officeart/2005/8/layout/vList2"/>
    <dgm:cxn modelId="{111F649D-7B44-46BA-8C3A-95B608982B06}" type="presParOf" srcId="{91125AD6-F735-4929-82CC-21CB9306C26C}" destId="{761EDF5F-EF0C-404D-A08F-9973D9C12CAB}" srcOrd="3" destOrd="0" presId="urn:microsoft.com/office/officeart/2005/8/layout/vList2"/>
    <dgm:cxn modelId="{C78B881C-02E9-4F6C-8303-3A96A34DE753}" type="presParOf" srcId="{91125AD6-F735-4929-82CC-21CB9306C26C}" destId="{C21437A8-748F-4EF4-8AC9-3B84A67A5F36}" srcOrd="4" destOrd="0" presId="urn:microsoft.com/office/officeart/2005/8/layout/vList2"/>
    <dgm:cxn modelId="{B1F609CC-661B-4AA8-84B6-3D6B4958BCFD}" type="presParOf" srcId="{91125AD6-F735-4929-82CC-21CB9306C26C}" destId="{BA0E3DDB-0158-4FB3-84B8-5DACA1FE619D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AC441A7-4E06-467F-B5B0-901FA99AFB96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A1406AA-7FAE-4786-B0BD-F7A61B519A6D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ИНСТРУМЕНТАРИЙ ИЗМЕРЕНИЯ И ОЦЕНИВАНИЯ</a:t>
          </a:r>
          <a:endParaRPr lang="ru-RU" b="1" dirty="0"/>
        </a:p>
      </dgm:t>
    </dgm:pt>
    <dgm:pt modelId="{D965A834-905C-4AB3-9976-56A064A8FFB9}" type="parTrans" cxnId="{2A8C551B-2AC3-4B85-8735-F9CFFB9EA648}">
      <dgm:prSet/>
      <dgm:spPr/>
      <dgm:t>
        <a:bodyPr/>
        <a:lstStyle/>
        <a:p>
          <a:endParaRPr lang="ru-RU"/>
        </a:p>
      </dgm:t>
    </dgm:pt>
    <dgm:pt modelId="{3F4F3AB3-A750-41A0-A3F0-A67BCBBEA40B}" type="sibTrans" cxnId="{2A8C551B-2AC3-4B85-8735-F9CFFB9EA648}">
      <dgm:prSet/>
      <dgm:spPr>
        <a:ln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D27CE7B7-27C8-4FBF-93AD-4F2BC122D993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НАКОПИТЕЛЬНАЯ СИСТЕМА УЧЕТА РЕЗУЛЬТАТОВ</a:t>
          </a:r>
          <a:endParaRPr lang="ru-RU" b="1" dirty="0"/>
        </a:p>
      </dgm:t>
    </dgm:pt>
    <dgm:pt modelId="{E8ED2240-FD1A-4965-83E4-204DA11DA7B5}" type="parTrans" cxnId="{2B3EDFE3-D7E9-4722-9517-8B627A0820C0}">
      <dgm:prSet/>
      <dgm:spPr/>
      <dgm:t>
        <a:bodyPr/>
        <a:lstStyle/>
        <a:p>
          <a:endParaRPr lang="ru-RU"/>
        </a:p>
      </dgm:t>
    </dgm:pt>
    <dgm:pt modelId="{5B5D21AF-E658-4191-B9A4-2D17602AB7B8}" type="sibTrans" cxnId="{2B3EDFE3-D7E9-4722-9517-8B627A0820C0}">
      <dgm:prSet/>
      <dgm:spPr>
        <a:ln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CA45BAE1-81A3-44AA-ADE2-84D12C10E86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ИНТЕРПРЕТАЦИЯ ПОЛУЧЕННОГО РЕЗУЛЬТАТА</a:t>
          </a:r>
          <a:endParaRPr lang="ru-RU" b="1" dirty="0"/>
        </a:p>
      </dgm:t>
    </dgm:pt>
    <dgm:pt modelId="{AF207B2A-6292-464F-9617-ECD70A80A15A}" type="parTrans" cxnId="{9B60A6B8-B462-4FD1-B276-E444AC76807B}">
      <dgm:prSet/>
      <dgm:spPr/>
      <dgm:t>
        <a:bodyPr/>
        <a:lstStyle/>
        <a:p>
          <a:endParaRPr lang="ru-RU"/>
        </a:p>
      </dgm:t>
    </dgm:pt>
    <dgm:pt modelId="{F970CDAC-B934-4C9C-A771-5E86F016E318}" type="sibTrans" cxnId="{9B60A6B8-B462-4FD1-B276-E444AC76807B}">
      <dgm:prSet/>
      <dgm:spPr>
        <a:ln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93EA6BAF-C5F9-40D0-8C57-984C2A4EA164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УРОВЕНЬ ЛИЧНОСТНЫХ ДОСТИЖЕНИЙ</a:t>
          </a:r>
          <a:endParaRPr lang="ru-RU" b="1" dirty="0"/>
        </a:p>
      </dgm:t>
    </dgm:pt>
    <dgm:pt modelId="{15996469-E56C-474D-A8BB-48310D8D285D}" type="parTrans" cxnId="{7B1DF3D9-969D-4B97-9725-359134325DD4}">
      <dgm:prSet/>
      <dgm:spPr/>
      <dgm:t>
        <a:bodyPr/>
        <a:lstStyle/>
        <a:p>
          <a:endParaRPr lang="ru-RU"/>
        </a:p>
      </dgm:t>
    </dgm:pt>
    <dgm:pt modelId="{7048EFE0-08E0-4151-B564-9A5C8A72670B}" type="sibTrans" cxnId="{7B1DF3D9-969D-4B97-9725-359134325DD4}">
      <dgm:prSet/>
      <dgm:spPr>
        <a:ln>
          <a:solidFill>
            <a:srgbClr val="92D050"/>
          </a:solidFill>
        </a:ln>
      </dgm:spPr>
      <dgm:t>
        <a:bodyPr/>
        <a:lstStyle/>
        <a:p>
          <a:endParaRPr lang="ru-RU"/>
        </a:p>
      </dgm:t>
    </dgm:pt>
    <dgm:pt modelId="{A8818E27-6230-4672-A00B-F3A6A9A34EC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ВЫЯВЛЕНИЕ ДИНАМИКИ</a:t>
          </a:r>
          <a:endParaRPr lang="ru-RU" b="1" dirty="0"/>
        </a:p>
      </dgm:t>
    </dgm:pt>
    <dgm:pt modelId="{626887AF-0F22-4221-B14C-B7AF3DF12704}" type="parTrans" cxnId="{FAFDC23E-E76D-4472-8B34-B391663B614E}">
      <dgm:prSet/>
      <dgm:spPr/>
      <dgm:t>
        <a:bodyPr/>
        <a:lstStyle/>
        <a:p>
          <a:endParaRPr lang="ru-RU"/>
        </a:p>
      </dgm:t>
    </dgm:pt>
    <dgm:pt modelId="{46BBD67E-13E7-4057-A887-5419A48E8A5A}" type="sibTrans" cxnId="{FAFDC23E-E76D-4472-8B34-B391663B614E}">
      <dgm:prSet/>
      <dgm:spPr/>
      <dgm:t>
        <a:bodyPr/>
        <a:lstStyle/>
        <a:p>
          <a:endParaRPr lang="ru-RU"/>
        </a:p>
      </dgm:t>
    </dgm:pt>
    <dgm:pt modelId="{10BFA3E9-9757-4468-BA4F-A9E2F2E12FAC}" type="pres">
      <dgm:prSet presAssocID="{DAC441A7-4E06-467F-B5B0-901FA99AFB9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A10C607-44F4-4EE5-B4E5-21CBEFCB4B3A}" type="pres">
      <dgm:prSet presAssocID="{8A1406AA-7FAE-4786-B0BD-F7A61B519A6D}" presName="node" presStyleLbl="node1" presStyleIdx="0" presStyleCnt="5" custLinFactNeighborX="1849" custLinFactNeighborY="-32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FE5074-D184-4183-8A7D-18C8B56D2099}" type="pres">
      <dgm:prSet presAssocID="{3F4F3AB3-A750-41A0-A3F0-A67BCBBEA40B}" presName="sibTrans" presStyleLbl="sibTrans2D1" presStyleIdx="0" presStyleCnt="4"/>
      <dgm:spPr/>
      <dgm:t>
        <a:bodyPr/>
        <a:lstStyle/>
        <a:p>
          <a:endParaRPr lang="ru-RU"/>
        </a:p>
      </dgm:t>
    </dgm:pt>
    <dgm:pt modelId="{9413A51D-A62F-49BE-AB12-17DFFC03DFF9}" type="pres">
      <dgm:prSet presAssocID="{3F4F3AB3-A750-41A0-A3F0-A67BCBBEA40B}" presName="connectorText" presStyleLbl="sibTrans2D1" presStyleIdx="0" presStyleCnt="4"/>
      <dgm:spPr/>
      <dgm:t>
        <a:bodyPr/>
        <a:lstStyle/>
        <a:p>
          <a:endParaRPr lang="ru-RU"/>
        </a:p>
      </dgm:t>
    </dgm:pt>
    <dgm:pt modelId="{6BDE77BF-001E-4453-B7A1-D63FE442CF88}" type="pres">
      <dgm:prSet presAssocID="{D27CE7B7-27C8-4FBF-93AD-4F2BC122D993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A122A2-483E-41F1-80FF-D93C06E57826}" type="pres">
      <dgm:prSet presAssocID="{5B5D21AF-E658-4191-B9A4-2D17602AB7B8}" presName="sibTrans" presStyleLbl="sibTrans2D1" presStyleIdx="1" presStyleCnt="4"/>
      <dgm:spPr/>
      <dgm:t>
        <a:bodyPr/>
        <a:lstStyle/>
        <a:p>
          <a:endParaRPr lang="ru-RU"/>
        </a:p>
      </dgm:t>
    </dgm:pt>
    <dgm:pt modelId="{F3D17BAF-7671-40F7-9735-E9E74CE7E196}" type="pres">
      <dgm:prSet presAssocID="{5B5D21AF-E658-4191-B9A4-2D17602AB7B8}" presName="connectorText" presStyleLbl="sibTrans2D1" presStyleIdx="1" presStyleCnt="4"/>
      <dgm:spPr/>
      <dgm:t>
        <a:bodyPr/>
        <a:lstStyle/>
        <a:p>
          <a:endParaRPr lang="ru-RU"/>
        </a:p>
      </dgm:t>
    </dgm:pt>
    <dgm:pt modelId="{DB8D4A8E-266B-4353-B8A1-E72CF2E0653D}" type="pres">
      <dgm:prSet presAssocID="{CA45BAE1-81A3-44AA-ADE2-84D12C10E86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81447B-3204-41ED-AD0F-9E4F855F21EB}" type="pres">
      <dgm:prSet presAssocID="{F970CDAC-B934-4C9C-A771-5E86F016E318}" presName="sibTrans" presStyleLbl="sibTrans2D1" presStyleIdx="2" presStyleCnt="4"/>
      <dgm:spPr/>
      <dgm:t>
        <a:bodyPr/>
        <a:lstStyle/>
        <a:p>
          <a:endParaRPr lang="ru-RU"/>
        </a:p>
      </dgm:t>
    </dgm:pt>
    <dgm:pt modelId="{0F092D74-6DD4-488C-BA83-907060B7B977}" type="pres">
      <dgm:prSet presAssocID="{F970CDAC-B934-4C9C-A771-5E86F016E318}" presName="connectorText" presStyleLbl="sibTrans2D1" presStyleIdx="2" presStyleCnt="4"/>
      <dgm:spPr/>
      <dgm:t>
        <a:bodyPr/>
        <a:lstStyle/>
        <a:p>
          <a:endParaRPr lang="ru-RU"/>
        </a:p>
      </dgm:t>
    </dgm:pt>
    <dgm:pt modelId="{70FDA301-385E-401F-B3E0-1DEFCCE5855D}" type="pres">
      <dgm:prSet presAssocID="{93EA6BAF-C5F9-40D0-8C57-984C2A4EA164}" presName="node" presStyleLbl="node1" presStyleIdx="3" presStyleCnt="5" custLinFactNeighborX="158" custLinFactNeighborY="28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06742A-A3FE-4E35-929D-0AF2FFF80FBD}" type="pres">
      <dgm:prSet presAssocID="{7048EFE0-08E0-4151-B564-9A5C8A72670B}" presName="sibTrans" presStyleLbl="sibTrans2D1" presStyleIdx="3" presStyleCnt="4"/>
      <dgm:spPr/>
      <dgm:t>
        <a:bodyPr/>
        <a:lstStyle/>
        <a:p>
          <a:endParaRPr lang="ru-RU"/>
        </a:p>
      </dgm:t>
    </dgm:pt>
    <dgm:pt modelId="{22A4B391-EA95-4D07-AB12-B1D5D50800DC}" type="pres">
      <dgm:prSet presAssocID="{7048EFE0-08E0-4151-B564-9A5C8A72670B}" presName="connectorText" presStyleLbl="sibTrans2D1" presStyleIdx="3" presStyleCnt="4"/>
      <dgm:spPr/>
      <dgm:t>
        <a:bodyPr/>
        <a:lstStyle/>
        <a:p>
          <a:endParaRPr lang="ru-RU"/>
        </a:p>
      </dgm:t>
    </dgm:pt>
    <dgm:pt modelId="{CAE8931C-3385-4ED7-972B-986C4AB0E79E}" type="pres">
      <dgm:prSet presAssocID="{A8818E27-6230-4672-A00B-F3A6A9A34EC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A7D46C9-26DB-4FD9-BEFA-AA823B543770}" type="presOf" srcId="{7048EFE0-08E0-4151-B564-9A5C8A72670B}" destId="{9906742A-A3FE-4E35-929D-0AF2FFF80FBD}" srcOrd="0" destOrd="0" presId="urn:microsoft.com/office/officeart/2005/8/layout/process5"/>
    <dgm:cxn modelId="{0E7EC7A0-F78C-4E2A-994D-0C01FD450CC8}" type="presOf" srcId="{DAC441A7-4E06-467F-B5B0-901FA99AFB96}" destId="{10BFA3E9-9757-4468-BA4F-A9E2F2E12FAC}" srcOrd="0" destOrd="0" presId="urn:microsoft.com/office/officeart/2005/8/layout/process5"/>
    <dgm:cxn modelId="{2A8C551B-2AC3-4B85-8735-F9CFFB9EA648}" srcId="{DAC441A7-4E06-467F-B5B0-901FA99AFB96}" destId="{8A1406AA-7FAE-4786-B0BD-F7A61B519A6D}" srcOrd="0" destOrd="0" parTransId="{D965A834-905C-4AB3-9976-56A064A8FFB9}" sibTransId="{3F4F3AB3-A750-41A0-A3F0-A67BCBBEA40B}"/>
    <dgm:cxn modelId="{7B1DF3D9-969D-4B97-9725-359134325DD4}" srcId="{DAC441A7-4E06-467F-B5B0-901FA99AFB96}" destId="{93EA6BAF-C5F9-40D0-8C57-984C2A4EA164}" srcOrd="3" destOrd="0" parTransId="{15996469-E56C-474D-A8BB-48310D8D285D}" sibTransId="{7048EFE0-08E0-4151-B564-9A5C8A72670B}"/>
    <dgm:cxn modelId="{C8D9A9C5-6694-4692-B7A5-2517B7AB1FA7}" type="presOf" srcId="{A8818E27-6230-4672-A00B-F3A6A9A34ECB}" destId="{CAE8931C-3385-4ED7-972B-986C4AB0E79E}" srcOrd="0" destOrd="0" presId="urn:microsoft.com/office/officeart/2005/8/layout/process5"/>
    <dgm:cxn modelId="{0F543B0A-8C7B-40C8-9A5C-0F844FC0AA4F}" type="presOf" srcId="{F970CDAC-B934-4C9C-A771-5E86F016E318}" destId="{0F092D74-6DD4-488C-BA83-907060B7B977}" srcOrd="1" destOrd="0" presId="urn:microsoft.com/office/officeart/2005/8/layout/process5"/>
    <dgm:cxn modelId="{82BE1862-DF19-4E8B-A25E-3096923F1B90}" type="presOf" srcId="{3F4F3AB3-A750-41A0-A3F0-A67BCBBEA40B}" destId="{9413A51D-A62F-49BE-AB12-17DFFC03DFF9}" srcOrd="1" destOrd="0" presId="urn:microsoft.com/office/officeart/2005/8/layout/process5"/>
    <dgm:cxn modelId="{F0CEE46E-E75E-4FB4-80E7-4FCD26E35E1C}" type="presOf" srcId="{5B5D21AF-E658-4191-B9A4-2D17602AB7B8}" destId="{43A122A2-483E-41F1-80FF-D93C06E57826}" srcOrd="0" destOrd="0" presId="urn:microsoft.com/office/officeart/2005/8/layout/process5"/>
    <dgm:cxn modelId="{FAFDC23E-E76D-4472-8B34-B391663B614E}" srcId="{DAC441A7-4E06-467F-B5B0-901FA99AFB96}" destId="{A8818E27-6230-4672-A00B-F3A6A9A34ECB}" srcOrd="4" destOrd="0" parTransId="{626887AF-0F22-4221-B14C-B7AF3DF12704}" sibTransId="{46BBD67E-13E7-4057-A887-5419A48E8A5A}"/>
    <dgm:cxn modelId="{4912AB39-5659-404A-8CFE-6E676332394A}" type="presOf" srcId="{7048EFE0-08E0-4151-B564-9A5C8A72670B}" destId="{22A4B391-EA95-4D07-AB12-B1D5D50800DC}" srcOrd="1" destOrd="0" presId="urn:microsoft.com/office/officeart/2005/8/layout/process5"/>
    <dgm:cxn modelId="{CCA6662F-E24D-4190-88F0-C0163CB6C779}" type="presOf" srcId="{CA45BAE1-81A3-44AA-ADE2-84D12C10E86B}" destId="{DB8D4A8E-266B-4353-B8A1-E72CF2E0653D}" srcOrd="0" destOrd="0" presId="urn:microsoft.com/office/officeart/2005/8/layout/process5"/>
    <dgm:cxn modelId="{D49F57C5-45B3-4E7D-866E-C86492E87A44}" type="presOf" srcId="{F970CDAC-B934-4C9C-A771-5E86F016E318}" destId="{AC81447B-3204-41ED-AD0F-9E4F855F21EB}" srcOrd="0" destOrd="0" presId="urn:microsoft.com/office/officeart/2005/8/layout/process5"/>
    <dgm:cxn modelId="{9B60A6B8-B462-4FD1-B276-E444AC76807B}" srcId="{DAC441A7-4E06-467F-B5B0-901FA99AFB96}" destId="{CA45BAE1-81A3-44AA-ADE2-84D12C10E86B}" srcOrd="2" destOrd="0" parTransId="{AF207B2A-6292-464F-9617-ECD70A80A15A}" sibTransId="{F970CDAC-B934-4C9C-A771-5E86F016E318}"/>
    <dgm:cxn modelId="{E6C13D5F-E10F-40B1-9B36-3E45174B56E6}" type="presOf" srcId="{3F4F3AB3-A750-41A0-A3F0-A67BCBBEA40B}" destId="{1EFE5074-D184-4183-8A7D-18C8B56D2099}" srcOrd="0" destOrd="0" presId="urn:microsoft.com/office/officeart/2005/8/layout/process5"/>
    <dgm:cxn modelId="{141EDDC8-87A3-40D2-BE53-E1BA1F032509}" type="presOf" srcId="{D27CE7B7-27C8-4FBF-93AD-4F2BC122D993}" destId="{6BDE77BF-001E-4453-B7A1-D63FE442CF88}" srcOrd="0" destOrd="0" presId="urn:microsoft.com/office/officeart/2005/8/layout/process5"/>
    <dgm:cxn modelId="{C2C875EB-B3F2-4669-9DDC-033C3FC17998}" type="presOf" srcId="{8A1406AA-7FAE-4786-B0BD-F7A61B519A6D}" destId="{0A10C607-44F4-4EE5-B4E5-21CBEFCB4B3A}" srcOrd="0" destOrd="0" presId="urn:microsoft.com/office/officeart/2005/8/layout/process5"/>
    <dgm:cxn modelId="{667A41E6-1CA2-4F5E-85F0-F5E499888C8A}" type="presOf" srcId="{5B5D21AF-E658-4191-B9A4-2D17602AB7B8}" destId="{F3D17BAF-7671-40F7-9735-E9E74CE7E196}" srcOrd="1" destOrd="0" presId="urn:microsoft.com/office/officeart/2005/8/layout/process5"/>
    <dgm:cxn modelId="{2B3EDFE3-D7E9-4722-9517-8B627A0820C0}" srcId="{DAC441A7-4E06-467F-B5B0-901FA99AFB96}" destId="{D27CE7B7-27C8-4FBF-93AD-4F2BC122D993}" srcOrd="1" destOrd="0" parTransId="{E8ED2240-FD1A-4965-83E4-204DA11DA7B5}" sibTransId="{5B5D21AF-E658-4191-B9A4-2D17602AB7B8}"/>
    <dgm:cxn modelId="{7FF28947-20BB-4B39-B3B2-125DDFE69D13}" type="presOf" srcId="{93EA6BAF-C5F9-40D0-8C57-984C2A4EA164}" destId="{70FDA301-385E-401F-B3E0-1DEFCCE5855D}" srcOrd="0" destOrd="0" presId="urn:microsoft.com/office/officeart/2005/8/layout/process5"/>
    <dgm:cxn modelId="{24054FEA-1BDF-40EB-8154-0758CCA60175}" type="presParOf" srcId="{10BFA3E9-9757-4468-BA4F-A9E2F2E12FAC}" destId="{0A10C607-44F4-4EE5-B4E5-21CBEFCB4B3A}" srcOrd="0" destOrd="0" presId="urn:microsoft.com/office/officeart/2005/8/layout/process5"/>
    <dgm:cxn modelId="{ACDEB165-2B83-40F3-A52E-F7BDBA7D4084}" type="presParOf" srcId="{10BFA3E9-9757-4468-BA4F-A9E2F2E12FAC}" destId="{1EFE5074-D184-4183-8A7D-18C8B56D2099}" srcOrd="1" destOrd="0" presId="urn:microsoft.com/office/officeart/2005/8/layout/process5"/>
    <dgm:cxn modelId="{6957FFD9-6FB6-49E9-858F-CBCBF9A004E3}" type="presParOf" srcId="{1EFE5074-D184-4183-8A7D-18C8B56D2099}" destId="{9413A51D-A62F-49BE-AB12-17DFFC03DFF9}" srcOrd="0" destOrd="0" presId="urn:microsoft.com/office/officeart/2005/8/layout/process5"/>
    <dgm:cxn modelId="{03400544-33C9-4320-8C2F-EABB2EA493B2}" type="presParOf" srcId="{10BFA3E9-9757-4468-BA4F-A9E2F2E12FAC}" destId="{6BDE77BF-001E-4453-B7A1-D63FE442CF88}" srcOrd="2" destOrd="0" presId="urn:microsoft.com/office/officeart/2005/8/layout/process5"/>
    <dgm:cxn modelId="{302A3401-3F21-44AA-BD06-F5018D42B942}" type="presParOf" srcId="{10BFA3E9-9757-4468-BA4F-A9E2F2E12FAC}" destId="{43A122A2-483E-41F1-80FF-D93C06E57826}" srcOrd="3" destOrd="0" presId="urn:microsoft.com/office/officeart/2005/8/layout/process5"/>
    <dgm:cxn modelId="{911DC0F1-A0D9-4D2B-9C85-A1B70926B412}" type="presParOf" srcId="{43A122A2-483E-41F1-80FF-D93C06E57826}" destId="{F3D17BAF-7671-40F7-9735-E9E74CE7E196}" srcOrd="0" destOrd="0" presId="urn:microsoft.com/office/officeart/2005/8/layout/process5"/>
    <dgm:cxn modelId="{B8D00383-A8A8-4F12-93C0-D6DE7AF0A20F}" type="presParOf" srcId="{10BFA3E9-9757-4468-BA4F-A9E2F2E12FAC}" destId="{DB8D4A8E-266B-4353-B8A1-E72CF2E0653D}" srcOrd="4" destOrd="0" presId="urn:microsoft.com/office/officeart/2005/8/layout/process5"/>
    <dgm:cxn modelId="{92BF0B36-AAA1-43E8-B561-2DDBB5395018}" type="presParOf" srcId="{10BFA3E9-9757-4468-BA4F-A9E2F2E12FAC}" destId="{AC81447B-3204-41ED-AD0F-9E4F855F21EB}" srcOrd="5" destOrd="0" presId="urn:microsoft.com/office/officeart/2005/8/layout/process5"/>
    <dgm:cxn modelId="{A8D93169-F1EC-420E-BAB7-209FA70A7EAB}" type="presParOf" srcId="{AC81447B-3204-41ED-AD0F-9E4F855F21EB}" destId="{0F092D74-6DD4-488C-BA83-907060B7B977}" srcOrd="0" destOrd="0" presId="urn:microsoft.com/office/officeart/2005/8/layout/process5"/>
    <dgm:cxn modelId="{938C7A70-7501-4B01-BEE8-930C58E4B4EA}" type="presParOf" srcId="{10BFA3E9-9757-4468-BA4F-A9E2F2E12FAC}" destId="{70FDA301-385E-401F-B3E0-1DEFCCE5855D}" srcOrd="6" destOrd="0" presId="urn:microsoft.com/office/officeart/2005/8/layout/process5"/>
    <dgm:cxn modelId="{16427E2E-E10F-444A-8576-40BFDAC35066}" type="presParOf" srcId="{10BFA3E9-9757-4468-BA4F-A9E2F2E12FAC}" destId="{9906742A-A3FE-4E35-929D-0AF2FFF80FBD}" srcOrd="7" destOrd="0" presId="urn:microsoft.com/office/officeart/2005/8/layout/process5"/>
    <dgm:cxn modelId="{74912A65-450A-4EC6-A875-F24CEA6F760F}" type="presParOf" srcId="{9906742A-A3FE-4E35-929D-0AF2FFF80FBD}" destId="{22A4B391-EA95-4D07-AB12-B1D5D50800DC}" srcOrd="0" destOrd="0" presId="urn:microsoft.com/office/officeart/2005/8/layout/process5"/>
    <dgm:cxn modelId="{7D47C92A-2E86-4EB3-BC19-96F1456E1BA1}" type="presParOf" srcId="{10BFA3E9-9757-4468-BA4F-A9E2F2E12FAC}" destId="{CAE8931C-3385-4ED7-972B-986C4AB0E79E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340D4F-A2E1-4A61-8051-AA7373890941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F44719-359A-440B-BF51-0A8B66AADE02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Психологическая служба</a:t>
          </a:r>
          <a:endParaRPr lang="ru-RU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4E7130BF-E3B5-4FBD-A50D-04A5580E4BA4}" type="parTrans" cxnId="{25693435-3B7F-4D18-86A2-8840BD4ACEF1}">
      <dgm:prSet/>
      <dgm:spPr/>
      <dgm:t>
        <a:bodyPr/>
        <a:lstStyle/>
        <a:p>
          <a:endParaRPr lang="ru-RU"/>
        </a:p>
      </dgm:t>
    </dgm:pt>
    <dgm:pt modelId="{A5D6C88E-9A07-49E5-B25E-82B5BAC0B584}" type="sibTrans" cxnId="{25693435-3B7F-4D18-86A2-8840BD4ACEF1}">
      <dgm:prSet/>
      <dgm:spPr/>
      <dgm:t>
        <a:bodyPr/>
        <a:lstStyle/>
        <a:p>
          <a:endParaRPr lang="ru-RU"/>
        </a:p>
      </dgm:t>
    </dgm:pt>
    <dgm:pt modelId="{7B88FE5E-2C12-4FE4-A3B9-E69CC02A3CF4}">
      <dgm:prSet phldrT="[Текст]"/>
      <dgm:spPr/>
      <dgm:t>
        <a:bodyPr/>
        <a:lstStyle/>
        <a:p>
          <a:r>
            <a:rPr lang="ru-RU" dirty="0" smtClean="0"/>
            <a:t>Деловые игры, тренинги</a:t>
          </a:r>
          <a:endParaRPr lang="ru-RU" dirty="0"/>
        </a:p>
      </dgm:t>
    </dgm:pt>
    <dgm:pt modelId="{CA21FA37-6960-4A3F-80B8-226183DC75C7}" type="parTrans" cxnId="{29412EC9-52F1-49F9-A7C7-E0A60A306DBB}">
      <dgm:prSet/>
      <dgm:spPr/>
      <dgm:t>
        <a:bodyPr/>
        <a:lstStyle/>
        <a:p>
          <a:endParaRPr lang="ru-RU"/>
        </a:p>
      </dgm:t>
    </dgm:pt>
    <dgm:pt modelId="{34BC5BAE-F138-412D-A49E-C22B6F1646DA}" type="sibTrans" cxnId="{29412EC9-52F1-49F9-A7C7-E0A60A306DBB}">
      <dgm:prSet/>
      <dgm:spPr/>
      <dgm:t>
        <a:bodyPr/>
        <a:lstStyle/>
        <a:p>
          <a:endParaRPr lang="ru-RU"/>
        </a:p>
      </dgm:t>
    </dgm:pt>
    <dgm:pt modelId="{78843304-B413-4BE2-80A4-A0980C5C8D96}">
      <dgm:prSet phldrT="[Текст]"/>
      <dgm:spPr/>
      <dgm:t>
        <a:bodyPr/>
        <a:lstStyle/>
        <a:p>
          <a:r>
            <a:rPr lang="ru-RU" dirty="0" smtClean="0"/>
            <a:t>Психологические методики мониторинга</a:t>
          </a:r>
          <a:endParaRPr lang="ru-RU" dirty="0"/>
        </a:p>
      </dgm:t>
    </dgm:pt>
    <dgm:pt modelId="{03958F28-E83F-4AAF-B851-CC1D7FBF7E2F}" type="parTrans" cxnId="{96A5C833-DFF0-4099-A045-6F4D8CF90D5C}">
      <dgm:prSet/>
      <dgm:spPr/>
      <dgm:t>
        <a:bodyPr/>
        <a:lstStyle/>
        <a:p>
          <a:endParaRPr lang="ru-RU"/>
        </a:p>
      </dgm:t>
    </dgm:pt>
    <dgm:pt modelId="{56608732-089F-4EF6-BB3E-B2A95C2E4B95}" type="sibTrans" cxnId="{96A5C833-DFF0-4099-A045-6F4D8CF90D5C}">
      <dgm:prSet/>
      <dgm:spPr/>
      <dgm:t>
        <a:bodyPr/>
        <a:lstStyle/>
        <a:p>
          <a:endParaRPr lang="ru-RU"/>
        </a:p>
      </dgm:t>
    </dgm:pt>
    <dgm:pt modelId="{83AC2B4E-8C3B-41D4-8FF4-55601F6FFF69}">
      <dgm:prSet phldrT="[Текст]"/>
      <dgm:spPr/>
      <dgm:t>
        <a:bodyPr/>
        <a:lstStyle/>
        <a:p>
          <a:r>
            <a:rPr lang="ru-RU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Учитель</a:t>
          </a:r>
          <a:r>
            <a:rPr lang="ru-RU" dirty="0" smtClean="0"/>
            <a:t> </a:t>
          </a:r>
          <a:endParaRPr lang="ru-RU" dirty="0"/>
        </a:p>
      </dgm:t>
    </dgm:pt>
    <dgm:pt modelId="{7E3108A3-3A86-4FE7-A5D8-8531AB910F8C}" type="parTrans" cxnId="{F6925FAE-1F84-46CE-B6BB-62DB1BB9099E}">
      <dgm:prSet/>
      <dgm:spPr/>
      <dgm:t>
        <a:bodyPr/>
        <a:lstStyle/>
        <a:p>
          <a:endParaRPr lang="ru-RU"/>
        </a:p>
      </dgm:t>
    </dgm:pt>
    <dgm:pt modelId="{8B4B1671-83A7-4909-BDF6-70AC873FDEC1}" type="sibTrans" cxnId="{F6925FAE-1F84-46CE-B6BB-62DB1BB9099E}">
      <dgm:prSet/>
      <dgm:spPr/>
      <dgm:t>
        <a:bodyPr/>
        <a:lstStyle/>
        <a:p>
          <a:endParaRPr lang="ru-RU"/>
        </a:p>
      </dgm:t>
    </dgm:pt>
    <dgm:pt modelId="{C7FA10A3-CEF9-46B7-8E7C-D5DB859CFC26}">
      <dgm:prSet phldrT="[Текст]"/>
      <dgm:spPr/>
      <dgm:t>
        <a:bodyPr/>
        <a:lstStyle/>
        <a:p>
          <a:r>
            <a:rPr lang="ru-RU" dirty="0" smtClean="0"/>
            <a:t>Инновационные оценочные средства</a:t>
          </a:r>
          <a:endParaRPr lang="ru-RU" dirty="0"/>
        </a:p>
      </dgm:t>
    </dgm:pt>
    <dgm:pt modelId="{09B72988-A17D-4794-B703-865F7D195232}" type="parTrans" cxnId="{0C693854-8F43-4C7F-A531-8F37059A39E0}">
      <dgm:prSet/>
      <dgm:spPr/>
      <dgm:t>
        <a:bodyPr/>
        <a:lstStyle/>
        <a:p>
          <a:endParaRPr lang="ru-RU"/>
        </a:p>
      </dgm:t>
    </dgm:pt>
    <dgm:pt modelId="{E6F5A79D-4D5F-4E4B-AE2A-4B792E822808}" type="sibTrans" cxnId="{0C693854-8F43-4C7F-A531-8F37059A39E0}">
      <dgm:prSet/>
      <dgm:spPr/>
      <dgm:t>
        <a:bodyPr/>
        <a:lstStyle/>
        <a:p>
          <a:endParaRPr lang="ru-RU"/>
        </a:p>
      </dgm:t>
    </dgm:pt>
    <dgm:pt modelId="{09885289-1484-414B-9AE3-DDB09A41CD0F}">
      <dgm:prSet phldrT="[Текст]"/>
      <dgm:spPr/>
      <dgm:t>
        <a:bodyPr/>
        <a:lstStyle/>
        <a:p>
          <a:r>
            <a:rPr lang="ru-RU" dirty="0" smtClean="0"/>
            <a:t>Педагогическое тестирование, анкетирование, наблюдение</a:t>
          </a:r>
          <a:endParaRPr lang="ru-RU" dirty="0"/>
        </a:p>
      </dgm:t>
    </dgm:pt>
    <dgm:pt modelId="{B45A43DE-6F7A-4BE9-B1F7-2D60F0D06C5B}" type="parTrans" cxnId="{5BD686F8-4E2C-46A5-9C2D-939DACF90D13}">
      <dgm:prSet/>
      <dgm:spPr/>
      <dgm:t>
        <a:bodyPr/>
        <a:lstStyle/>
        <a:p>
          <a:endParaRPr lang="ru-RU"/>
        </a:p>
      </dgm:t>
    </dgm:pt>
    <dgm:pt modelId="{9A4E5708-C226-4F83-9981-DB3DD486544C}" type="sibTrans" cxnId="{5BD686F8-4E2C-46A5-9C2D-939DACF90D13}">
      <dgm:prSet/>
      <dgm:spPr/>
      <dgm:t>
        <a:bodyPr/>
        <a:lstStyle/>
        <a:p>
          <a:endParaRPr lang="ru-RU"/>
        </a:p>
      </dgm:t>
    </dgm:pt>
    <dgm:pt modelId="{302B2C1C-6A4D-415A-BEE9-E88AAB00A76F}" type="pres">
      <dgm:prSet presAssocID="{35340D4F-A2E1-4A61-8051-AA737389094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F4645D1-8D00-4959-BCC5-5BFDF950487E}" type="pres">
      <dgm:prSet presAssocID="{CCF44719-359A-440B-BF51-0A8B66AADE02}" presName="root" presStyleCnt="0"/>
      <dgm:spPr/>
    </dgm:pt>
    <dgm:pt modelId="{2A5A42F9-C61C-430F-A6E3-35000F633513}" type="pres">
      <dgm:prSet presAssocID="{CCF44719-359A-440B-BF51-0A8B66AADE02}" presName="rootComposite" presStyleCnt="0"/>
      <dgm:spPr/>
    </dgm:pt>
    <dgm:pt modelId="{677B6CEB-A522-4423-BFCB-327E023F0BF0}" type="pres">
      <dgm:prSet presAssocID="{CCF44719-359A-440B-BF51-0A8B66AADE02}" presName="rootText" presStyleLbl="node1" presStyleIdx="0" presStyleCnt="2"/>
      <dgm:spPr/>
      <dgm:t>
        <a:bodyPr/>
        <a:lstStyle/>
        <a:p>
          <a:endParaRPr lang="ru-RU"/>
        </a:p>
      </dgm:t>
    </dgm:pt>
    <dgm:pt modelId="{6CB762B2-7DB7-44FB-B172-D65792E9E97C}" type="pres">
      <dgm:prSet presAssocID="{CCF44719-359A-440B-BF51-0A8B66AADE02}" presName="rootConnector" presStyleLbl="node1" presStyleIdx="0" presStyleCnt="2"/>
      <dgm:spPr/>
      <dgm:t>
        <a:bodyPr/>
        <a:lstStyle/>
        <a:p>
          <a:endParaRPr lang="ru-RU"/>
        </a:p>
      </dgm:t>
    </dgm:pt>
    <dgm:pt modelId="{ED5CD7A2-3F2D-44B8-AAE8-7AB17F88C248}" type="pres">
      <dgm:prSet presAssocID="{CCF44719-359A-440B-BF51-0A8B66AADE02}" presName="childShape" presStyleCnt="0"/>
      <dgm:spPr/>
    </dgm:pt>
    <dgm:pt modelId="{8CD38520-BB96-4D2E-9304-293254D2496C}" type="pres">
      <dgm:prSet presAssocID="{CA21FA37-6960-4A3F-80B8-226183DC75C7}" presName="Name13" presStyleLbl="parChTrans1D2" presStyleIdx="0" presStyleCnt="4"/>
      <dgm:spPr/>
      <dgm:t>
        <a:bodyPr/>
        <a:lstStyle/>
        <a:p>
          <a:endParaRPr lang="ru-RU"/>
        </a:p>
      </dgm:t>
    </dgm:pt>
    <dgm:pt modelId="{C01A70D9-A665-47C1-BCE5-A1E9550FADA1}" type="pres">
      <dgm:prSet presAssocID="{7B88FE5E-2C12-4FE4-A3B9-E69CC02A3CF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A8CE11-075B-4A07-9FAF-BB54CE34B379}" type="pres">
      <dgm:prSet presAssocID="{03958F28-E83F-4AAF-B851-CC1D7FBF7E2F}" presName="Name13" presStyleLbl="parChTrans1D2" presStyleIdx="1" presStyleCnt="4"/>
      <dgm:spPr/>
      <dgm:t>
        <a:bodyPr/>
        <a:lstStyle/>
        <a:p>
          <a:endParaRPr lang="ru-RU"/>
        </a:p>
      </dgm:t>
    </dgm:pt>
    <dgm:pt modelId="{50DCA1F2-EE20-420B-B948-63506D99E2B1}" type="pres">
      <dgm:prSet presAssocID="{78843304-B413-4BE2-80A4-A0980C5C8D96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AAC9F-E86A-4C22-89CC-6C1DD76382DC}" type="pres">
      <dgm:prSet presAssocID="{83AC2B4E-8C3B-41D4-8FF4-55601F6FFF69}" presName="root" presStyleCnt="0"/>
      <dgm:spPr/>
    </dgm:pt>
    <dgm:pt modelId="{8B2C8BBC-BA5B-4664-9B51-133E82FBF846}" type="pres">
      <dgm:prSet presAssocID="{83AC2B4E-8C3B-41D4-8FF4-55601F6FFF69}" presName="rootComposite" presStyleCnt="0"/>
      <dgm:spPr/>
    </dgm:pt>
    <dgm:pt modelId="{17B0BFD1-E771-48B4-A001-E94322263441}" type="pres">
      <dgm:prSet presAssocID="{83AC2B4E-8C3B-41D4-8FF4-55601F6FFF69}" presName="rootText" presStyleLbl="node1" presStyleIdx="1" presStyleCnt="2"/>
      <dgm:spPr/>
      <dgm:t>
        <a:bodyPr/>
        <a:lstStyle/>
        <a:p>
          <a:endParaRPr lang="ru-RU"/>
        </a:p>
      </dgm:t>
    </dgm:pt>
    <dgm:pt modelId="{A249F774-40D7-4529-98E5-2851319B16A9}" type="pres">
      <dgm:prSet presAssocID="{83AC2B4E-8C3B-41D4-8FF4-55601F6FFF69}" presName="rootConnector" presStyleLbl="node1" presStyleIdx="1" presStyleCnt="2"/>
      <dgm:spPr/>
      <dgm:t>
        <a:bodyPr/>
        <a:lstStyle/>
        <a:p>
          <a:endParaRPr lang="ru-RU"/>
        </a:p>
      </dgm:t>
    </dgm:pt>
    <dgm:pt modelId="{B403F011-565A-43A7-AF14-5D76E8EB2A91}" type="pres">
      <dgm:prSet presAssocID="{83AC2B4E-8C3B-41D4-8FF4-55601F6FFF69}" presName="childShape" presStyleCnt="0"/>
      <dgm:spPr/>
    </dgm:pt>
    <dgm:pt modelId="{DB555EC3-333F-4209-BE7F-6DEF2CA15F8F}" type="pres">
      <dgm:prSet presAssocID="{09B72988-A17D-4794-B703-865F7D195232}" presName="Name13" presStyleLbl="parChTrans1D2" presStyleIdx="2" presStyleCnt="4"/>
      <dgm:spPr/>
      <dgm:t>
        <a:bodyPr/>
        <a:lstStyle/>
        <a:p>
          <a:endParaRPr lang="ru-RU"/>
        </a:p>
      </dgm:t>
    </dgm:pt>
    <dgm:pt modelId="{21600431-507E-4E8D-9C0E-BFE5845DFB1D}" type="pres">
      <dgm:prSet presAssocID="{C7FA10A3-CEF9-46B7-8E7C-D5DB859CFC26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D64EDC-CD32-4090-B239-1D0BA04084A7}" type="pres">
      <dgm:prSet presAssocID="{B45A43DE-6F7A-4BE9-B1F7-2D60F0D06C5B}" presName="Name13" presStyleLbl="parChTrans1D2" presStyleIdx="3" presStyleCnt="4"/>
      <dgm:spPr/>
      <dgm:t>
        <a:bodyPr/>
        <a:lstStyle/>
        <a:p>
          <a:endParaRPr lang="ru-RU"/>
        </a:p>
      </dgm:t>
    </dgm:pt>
    <dgm:pt modelId="{4BE54AFA-B154-406E-AD72-D31F91E6E7BA}" type="pres">
      <dgm:prSet presAssocID="{09885289-1484-414B-9AE3-DDB09A41CD0F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F732D4-7D88-4A3A-86A2-DBE4C3F454A7}" type="presOf" srcId="{B45A43DE-6F7A-4BE9-B1F7-2D60F0D06C5B}" destId="{CFD64EDC-CD32-4090-B239-1D0BA04084A7}" srcOrd="0" destOrd="0" presId="urn:microsoft.com/office/officeart/2005/8/layout/hierarchy3"/>
    <dgm:cxn modelId="{96A5C833-DFF0-4099-A045-6F4D8CF90D5C}" srcId="{CCF44719-359A-440B-BF51-0A8B66AADE02}" destId="{78843304-B413-4BE2-80A4-A0980C5C8D96}" srcOrd="1" destOrd="0" parTransId="{03958F28-E83F-4AAF-B851-CC1D7FBF7E2F}" sibTransId="{56608732-089F-4EF6-BB3E-B2A95C2E4B95}"/>
    <dgm:cxn modelId="{3653BCBF-3A99-48C8-919E-C24A13C2BD84}" type="presOf" srcId="{83AC2B4E-8C3B-41D4-8FF4-55601F6FFF69}" destId="{17B0BFD1-E771-48B4-A001-E94322263441}" srcOrd="0" destOrd="0" presId="urn:microsoft.com/office/officeart/2005/8/layout/hierarchy3"/>
    <dgm:cxn modelId="{5BD686F8-4E2C-46A5-9C2D-939DACF90D13}" srcId="{83AC2B4E-8C3B-41D4-8FF4-55601F6FFF69}" destId="{09885289-1484-414B-9AE3-DDB09A41CD0F}" srcOrd="1" destOrd="0" parTransId="{B45A43DE-6F7A-4BE9-B1F7-2D60F0D06C5B}" sibTransId="{9A4E5708-C226-4F83-9981-DB3DD486544C}"/>
    <dgm:cxn modelId="{903006E1-9C75-43B2-83EE-C226F588E451}" type="presOf" srcId="{83AC2B4E-8C3B-41D4-8FF4-55601F6FFF69}" destId="{A249F774-40D7-4529-98E5-2851319B16A9}" srcOrd="1" destOrd="0" presId="urn:microsoft.com/office/officeart/2005/8/layout/hierarchy3"/>
    <dgm:cxn modelId="{9D813B52-90DB-4D85-BA1E-C3C8EEACA63C}" type="presOf" srcId="{09B72988-A17D-4794-B703-865F7D195232}" destId="{DB555EC3-333F-4209-BE7F-6DEF2CA15F8F}" srcOrd="0" destOrd="0" presId="urn:microsoft.com/office/officeart/2005/8/layout/hierarchy3"/>
    <dgm:cxn modelId="{44B5D499-EFF9-4D37-A913-D8B1E186C030}" type="presOf" srcId="{35340D4F-A2E1-4A61-8051-AA7373890941}" destId="{302B2C1C-6A4D-415A-BEE9-E88AAB00A76F}" srcOrd="0" destOrd="0" presId="urn:microsoft.com/office/officeart/2005/8/layout/hierarchy3"/>
    <dgm:cxn modelId="{285E931E-9C89-482B-B081-FC6AAE0B96D1}" type="presOf" srcId="{CCF44719-359A-440B-BF51-0A8B66AADE02}" destId="{677B6CEB-A522-4423-BFCB-327E023F0BF0}" srcOrd="0" destOrd="0" presId="urn:microsoft.com/office/officeart/2005/8/layout/hierarchy3"/>
    <dgm:cxn modelId="{0C693854-8F43-4C7F-A531-8F37059A39E0}" srcId="{83AC2B4E-8C3B-41D4-8FF4-55601F6FFF69}" destId="{C7FA10A3-CEF9-46B7-8E7C-D5DB859CFC26}" srcOrd="0" destOrd="0" parTransId="{09B72988-A17D-4794-B703-865F7D195232}" sibTransId="{E6F5A79D-4D5F-4E4B-AE2A-4B792E822808}"/>
    <dgm:cxn modelId="{25693435-3B7F-4D18-86A2-8840BD4ACEF1}" srcId="{35340D4F-A2E1-4A61-8051-AA7373890941}" destId="{CCF44719-359A-440B-BF51-0A8B66AADE02}" srcOrd="0" destOrd="0" parTransId="{4E7130BF-E3B5-4FBD-A50D-04A5580E4BA4}" sibTransId="{A5D6C88E-9A07-49E5-B25E-82B5BAC0B584}"/>
    <dgm:cxn modelId="{F6925FAE-1F84-46CE-B6BB-62DB1BB9099E}" srcId="{35340D4F-A2E1-4A61-8051-AA7373890941}" destId="{83AC2B4E-8C3B-41D4-8FF4-55601F6FFF69}" srcOrd="1" destOrd="0" parTransId="{7E3108A3-3A86-4FE7-A5D8-8531AB910F8C}" sibTransId="{8B4B1671-83A7-4909-BDF6-70AC873FDEC1}"/>
    <dgm:cxn modelId="{7EA3F57D-C795-475E-9906-A21071C234BC}" type="presOf" srcId="{78843304-B413-4BE2-80A4-A0980C5C8D96}" destId="{50DCA1F2-EE20-420B-B948-63506D99E2B1}" srcOrd="0" destOrd="0" presId="urn:microsoft.com/office/officeart/2005/8/layout/hierarchy3"/>
    <dgm:cxn modelId="{C465211C-CB7E-48CE-B228-0C19C00CC2D4}" type="presOf" srcId="{CA21FA37-6960-4A3F-80B8-226183DC75C7}" destId="{8CD38520-BB96-4D2E-9304-293254D2496C}" srcOrd="0" destOrd="0" presId="urn:microsoft.com/office/officeart/2005/8/layout/hierarchy3"/>
    <dgm:cxn modelId="{D0621A7E-C058-4089-AAF1-82727857DA7B}" type="presOf" srcId="{03958F28-E83F-4AAF-B851-CC1D7FBF7E2F}" destId="{94A8CE11-075B-4A07-9FAF-BB54CE34B379}" srcOrd="0" destOrd="0" presId="urn:microsoft.com/office/officeart/2005/8/layout/hierarchy3"/>
    <dgm:cxn modelId="{29412EC9-52F1-49F9-A7C7-E0A60A306DBB}" srcId="{CCF44719-359A-440B-BF51-0A8B66AADE02}" destId="{7B88FE5E-2C12-4FE4-A3B9-E69CC02A3CF4}" srcOrd="0" destOrd="0" parTransId="{CA21FA37-6960-4A3F-80B8-226183DC75C7}" sibTransId="{34BC5BAE-F138-412D-A49E-C22B6F1646DA}"/>
    <dgm:cxn modelId="{5CB60264-CA26-4F22-929E-5CE2CD4EDC6E}" type="presOf" srcId="{7B88FE5E-2C12-4FE4-A3B9-E69CC02A3CF4}" destId="{C01A70D9-A665-47C1-BCE5-A1E9550FADA1}" srcOrd="0" destOrd="0" presId="urn:microsoft.com/office/officeart/2005/8/layout/hierarchy3"/>
    <dgm:cxn modelId="{13349D0E-951C-44F2-9601-D8AF468C2BEA}" type="presOf" srcId="{CCF44719-359A-440B-BF51-0A8B66AADE02}" destId="{6CB762B2-7DB7-44FB-B172-D65792E9E97C}" srcOrd="1" destOrd="0" presId="urn:microsoft.com/office/officeart/2005/8/layout/hierarchy3"/>
    <dgm:cxn modelId="{00CD397E-59D9-4965-A34E-96BA2BAF77F3}" type="presOf" srcId="{09885289-1484-414B-9AE3-DDB09A41CD0F}" destId="{4BE54AFA-B154-406E-AD72-D31F91E6E7BA}" srcOrd="0" destOrd="0" presId="urn:microsoft.com/office/officeart/2005/8/layout/hierarchy3"/>
    <dgm:cxn modelId="{7D799C01-AF08-4485-B2F3-28CC6ABD84B2}" type="presOf" srcId="{C7FA10A3-CEF9-46B7-8E7C-D5DB859CFC26}" destId="{21600431-507E-4E8D-9C0E-BFE5845DFB1D}" srcOrd="0" destOrd="0" presId="urn:microsoft.com/office/officeart/2005/8/layout/hierarchy3"/>
    <dgm:cxn modelId="{0F4C4C41-B6A5-45C9-A105-A33EA1999A79}" type="presParOf" srcId="{302B2C1C-6A4D-415A-BEE9-E88AAB00A76F}" destId="{FF4645D1-8D00-4959-BCC5-5BFDF950487E}" srcOrd="0" destOrd="0" presId="urn:microsoft.com/office/officeart/2005/8/layout/hierarchy3"/>
    <dgm:cxn modelId="{74613FCE-40FF-4CE6-809B-F707A113C632}" type="presParOf" srcId="{FF4645D1-8D00-4959-BCC5-5BFDF950487E}" destId="{2A5A42F9-C61C-430F-A6E3-35000F633513}" srcOrd="0" destOrd="0" presId="urn:microsoft.com/office/officeart/2005/8/layout/hierarchy3"/>
    <dgm:cxn modelId="{2824827F-43BD-45A2-B1BB-34EDF71161A7}" type="presParOf" srcId="{2A5A42F9-C61C-430F-A6E3-35000F633513}" destId="{677B6CEB-A522-4423-BFCB-327E023F0BF0}" srcOrd="0" destOrd="0" presId="urn:microsoft.com/office/officeart/2005/8/layout/hierarchy3"/>
    <dgm:cxn modelId="{18A021CA-17CA-4FBD-BFED-35FACCAEF712}" type="presParOf" srcId="{2A5A42F9-C61C-430F-A6E3-35000F633513}" destId="{6CB762B2-7DB7-44FB-B172-D65792E9E97C}" srcOrd="1" destOrd="0" presId="urn:microsoft.com/office/officeart/2005/8/layout/hierarchy3"/>
    <dgm:cxn modelId="{7700AA84-C46A-463E-B88F-AAC375E027D6}" type="presParOf" srcId="{FF4645D1-8D00-4959-BCC5-5BFDF950487E}" destId="{ED5CD7A2-3F2D-44B8-AAE8-7AB17F88C248}" srcOrd="1" destOrd="0" presId="urn:microsoft.com/office/officeart/2005/8/layout/hierarchy3"/>
    <dgm:cxn modelId="{52F807A5-AE6D-446C-962D-64CA05731866}" type="presParOf" srcId="{ED5CD7A2-3F2D-44B8-AAE8-7AB17F88C248}" destId="{8CD38520-BB96-4D2E-9304-293254D2496C}" srcOrd="0" destOrd="0" presId="urn:microsoft.com/office/officeart/2005/8/layout/hierarchy3"/>
    <dgm:cxn modelId="{6DAE96EF-5C64-4A5C-8FE7-A49BF59FC137}" type="presParOf" srcId="{ED5CD7A2-3F2D-44B8-AAE8-7AB17F88C248}" destId="{C01A70D9-A665-47C1-BCE5-A1E9550FADA1}" srcOrd="1" destOrd="0" presId="urn:microsoft.com/office/officeart/2005/8/layout/hierarchy3"/>
    <dgm:cxn modelId="{46BCEB67-8953-48F1-BFAD-1527D847A559}" type="presParOf" srcId="{ED5CD7A2-3F2D-44B8-AAE8-7AB17F88C248}" destId="{94A8CE11-075B-4A07-9FAF-BB54CE34B379}" srcOrd="2" destOrd="0" presId="urn:microsoft.com/office/officeart/2005/8/layout/hierarchy3"/>
    <dgm:cxn modelId="{D6E937AB-D501-4A76-A271-F835FCA21D08}" type="presParOf" srcId="{ED5CD7A2-3F2D-44B8-AAE8-7AB17F88C248}" destId="{50DCA1F2-EE20-420B-B948-63506D99E2B1}" srcOrd="3" destOrd="0" presId="urn:microsoft.com/office/officeart/2005/8/layout/hierarchy3"/>
    <dgm:cxn modelId="{CE63C797-4EF7-4926-B17F-44EE4D045B3A}" type="presParOf" srcId="{302B2C1C-6A4D-415A-BEE9-E88AAB00A76F}" destId="{EBFAAC9F-E86A-4C22-89CC-6C1DD76382DC}" srcOrd="1" destOrd="0" presId="urn:microsoft.com/office/officeart/2005/8/layout/hierarchy3"/>
    <dgm:cxn modelId="{1EAD3895-2B77-4DC5-9EFD-9DA6BE0630A4}" type="presParOf" srcId="{EBFAAC9F-E86A-4C22-89CC-6C1DD76382DC}" destId="{8B2C8BBC-BA5B-4664-9B51-133E82FBF846}" srcOrd="0" destOrd="0" presId="urn:microsoft.com/office/officeart/2005/8/layout/hierarchy3"/>
    <dgm:cxn modelId="{12C8CE3F-E287-45E9-8E30-288125B7B1BF}" type="presParOf" srcId="{8B2C8BBC-BA5B-4664-9B51-133E82FBF846}" destId="{17B0BFD1-E771-48B4-A001-E94322263441}" srcOrd="0" destOrd="0" presId="urn:microsoft.com/office/officeart/2005/8/layout/hierarchy3"/>
    <dgm:cxn modelId="{A8462851-1F3A-4AB8-BC75-E5F8048344C2}" type="presParOf" srcId="{8B2C8BBC-BA5B-4664-9B51-133E82FBF846}" destId="{A249F774-40D7-4529-98E5-2851319B16A9}" srcOrd="1" destOrd="0" presId="urn:microsoft.com/office/officeart/2005/8/layout/hierarchy3"/>
    <dgm:cxn modelId="{64793B66-0CC4-4FCB-B586-E60C75511B1F}" type="presParOf" srcId="{EBFAAC9F-E86A-4C22-89CC-6C1DD76382DC}" destId="{B403F011-565A-43A7-AF14-5D76E8EB2A91}" srcOrd="1" destOrd="0" presId="urn:microsoft.com/office/officeart/2005/8/layout/hierarchy3"/>
    <dgm:cxn modelId="{6D5C2563-9941-4382-B155-12DD9348D493}" type="presParOf" srcId="{B403F011-565A-43A7-AF14-5D76E8EB2A91}" destId="{DB555EC3-333F-4209-BE7F-6DEF2CA15F8F}" srcOrd="0" destOrd="0" presId="urn:microsoft.com/office/officeart/2005/8/layout/hierarchy3"/>
    <dgm:cxn modelId="{E71528F6-D9EF-43C8-88AC-C41C809AE7EE}" type="presParOf" srcId="{B403F011-565A-43A7-AF14-5D76E8EB2A91}" destId="{21600431-507E-4E8D-9C0E-BFE5845DFB1D}" srcOrd="1" destOrd="0" presId="urn:microsoft.com/office/officeart/2005/8/layout/hierarchy3"/>
    <dgm:cxn modelId="{984C018C-4B66-4DA7-AA2C-FCDCEDBEEF80}" type="presParOf" srcId="{B403F011-565A-43A7-AF14-5D76E8EB2A91}" destId="{CFD64EDC-CD32-4090-B239-1D0BA04084A7}" srcOrd="2" destOrd="0" presId="urn:microsoft.com/office/officeart/2005/8/layout/hierarchy3"/>
    <dgm:cxn modelId="{C2F39F0E-3697-4AD4-AB69-6F1516B162A8}" type="presParOf" srcId="{B403F011-565A-43A7-AF14-5D76E8EB2A91}" destId="{4BE54AFA-B154-406E-AD72-D31F91E6E7B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9B4748-23C2-4928-9086-4E73FFA05C8C}">
      <dsp:nvSpPr>
        <dsp:cNvPr id="0" name=""/>
        <dsp:cNvSpPr/>
      </dsp:nvSpPr>
      <dsp:spPr>
        <a:xfrm rot="5400000">
          <a:off x="417636" y="1506772"/>
          <a:ext cx="1332610" cy="15171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FABAEC-E415-4C90-A64B-70E56C1D92EB}">
      <dsp:nvSpPr>
        <dsp:cNvPr id="0" name=""/>
        <dsp:cNvSpPr/>
      </dsp:nvSpPr>
      <dsp:spPr>
        <a:xfrm>
          <a:off x="64575" y="29547"/>
          <a:ext cx="2243331" cy="157025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ФГОС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141243" y="106215"/>
        <a:ext cx="2089995" cy="1416923"/>
      </dsp:txXfrm>
    </dsp:sp>
    <dsp:sp modelId="{8E5B741C-6C04-4A9A-96A2-3862EDF2B504}">
      <dsp:nvSpPr>
        <dsp:cNvPr id="0" name=""/>
        <dsp:cNvSpPr/>
      </dsp:nvSpPr>
      <dsp:spPr>
        <a:xfrm>
          <a:off x="2470257" y="144012"/>
          <a:ext cx="3933605" cy="126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Личностые</a:t>
          </a:r>
          <a:r>
            <a:rPr lang="ru-RU" sz="1600" kern="1200" dirty="0" smtClean="0"/>
            <a:t> результаты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err="1" smtClean="0"/>
            <a:t>Метапредметные</a:t>
          </a:r>
          <a:r>
            <a:rPr lang="ru-RU" sz="1600" kern="1200" dirty="0" smtClean="0"/>
            <a:t> результаты</a:t>
          </a:r>
          <a:endParaRPr lang="ru-RU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Предметные результаты</a:t>
          </a:r>
          <a:endParaRPr lang="ru-RU" sz="1600" kern="1200" dirty="0"/>
        </a:p>
      </dsp:txBody>
      <dsp:txXfrm>
        <a:off x="2470257" y="144012"/>
        <a:ext cx="3933605" cy="1269152"/>
      </dsp:txXfrm>
    </dsp:sp>
    <dsp:sp modelId="{15C05A93-BA40-4B44-9F7F-D4C34B105B3D}">
      <dsp:nvSpPr>
        <dsp:cNvPr id="0" name=""/>
        <dsp:cNvSpPr/>
      </dsp:nvSpPr>
      <dsp:spPr>
        <a:xfrm rot="5400000">
          <a:off x="2830080" y="3270691"/>
          <a:ext cx="1332610" cy="1517129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EEBFDA-2DC9-447C-A304-75ACB82B81B3}">
      <dsp:nvSpPr>
        <dsp:cNvPr id="0" name=""/>
        <dsp:cNvSpPr/>
      </dsp:nvSpPr>
      <dsp:spPr>
        <a:xfrm>
          <a:off x="2182223" y="1800202"/>
          <a:ext cx="2243331" cy="157025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Системно-</a:t>
          </a:r>
          <a:r>
            <a:rPr lang="ru-RU" sz="2100" kern="1200" dirty="0" err="1" smtClean="0">
              <a:solidFill>
                <a:schemeClr val="tx1"/>
              </a:solidFill>
            </a:rPr>
            <a:t>деятельностный</a:t>
          </a:r>
          <a:r>
            <a:rPr lang="ru-RU" sz="2100" kern="1200" dirty="0" smtClean="0">
              <a:solidFill>
                <a:schemeClr val="tx1"/>
              </a:solidFill>
            </a:rPr>
            <a:t> подход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2258891" y="1876870"/>
        <a:ext cx="2089995" cy="1416923"/>
      </dsp:txXfrm>
    </dsp:sp>
    <dsp:sp modelId="{CDD003CF-F5D3-4031-B3AC-C6A16F636D87}">
      <dsp:nvSpPr>
        <dsp:cNvPr id="0" name=""/>
        <dsp:cNvSpPr/>
      </dsp:nvSpPr>
      <dsp:spPr>
        <a:xfrm>
          <a:off x="4281789" y="1944216"/>
          <a:ext cx="4691607" cy="126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/>
            <a:t>главный результат образования - это не отдельные знания, умения и навыки, а способность и готовность человека к эффективной и продуктивной деятельности в различных социально-значимых ситуациях</a:t>
          </a:r>
          <a:endParaRPr lang="ru-RU" sz="1600" kern="1200" dirty="0"/>
        </a:p>
      </dsp:txBody>
      <dsp:txXfrm>
        <a:off x="4281789" y="1944216"/>
        <a:ext cx="4691607" cy="1269152"/>
      </dsp:txXfrm>
    </dsp:sp>
    <dsp:sp modelId="{A9F0CB8A-C1E4-43FB-84D9-110B7F6BC867}">
      <dsp:nvSpPr>
        <dsp:cNvPr id="0" name=""/>
        <dsp:cNvSpPr/>
      </dsp:nvSpPr>
      <dsp:spPr>
        <a:xfrm>
          <a:off x="4527638" y="3586932"/>
          <a:ext cx="2243331" cy="1570259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>
              <a:solidFill>
                <a:schemeClr val="tx1"/>
              </a:solidFill>
            </a:rPr>
            <a:t>Формирование УУД</a:t>
          </a:r>
          <a:endParaRPr lang="ru-RU" sz="2100" kern="1200" dirty="0">
            <a:solidFill>
              <a:schemeClr val="tx1"/>
            </a:solidFill>
          </a:endParaRPr>
        </a:p>
      </dsp:txBody>
      <dsp:txXfrm>
        <a:off x="4604306" y="3663600"/>
        <a:ext cx="2089995" cy="1416923"/>
      </dsp:txXfrm>
    </dsp:sp>
    <dsp:sp modelId="{3CA7639D-BE53-4582-AED0-4BC934B334C1}">
      <dsp:nvSpPr>
        <dsp:cNvPr id="0" name=""/>
        <dsp:cNvSpPr/>
      </dsp:nvSpPr>
      <dsp:spPr>
        <a:xfrm>
          <a:off x="6817753" y="3707145"/>
          <a:ext cx="2261671" cy="1269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Личностные УУД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Регулятивные УУД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Познавательные УУД</a:t>
          </a:r>
          <a:endParaRPr lang="ru-RU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kern="1200" dirty="0" smtClean="0"/>
            <a:t>Коммуникативные УУД</a:t>
          </a:r>
          <a:endParaRPr lang="ru-RU" sz="1500" kern="1200" dirty="0"/>
        </a:p>
      </dsp:txBody>
      <dsp:txXfrm>
        <a:off x="6817753" y="3707145"/>
        <a:ext cx="2261671" cy="12691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0C989F-DFD1-4C85-9AAE-D2665C34EF21}">
      <dsp:nvSpPr>
        <dsp:cNvPr id="0" name=""/>
        <dsp:cNvSpPr/>
      </dsp:nvSpPr>
      <dsp:spPr>
        <a:xfrm>
          <a:off x="3128962" y="3766167"/>
          <a:ext cx="2886075" cy="28860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u="none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ЛИЧНОСТНЫЕ РЕЗУЛЬТАТЫ</a:t>
          </a:r>
          <a:endParaRPr lang="ru-RU" sz="25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3551618" y="4188823"/>
        <a:ext cx="2040763" cy="2040763"/>
      </dsp:txXfrm>
    </dsp:sp>
    <dsp:sp modelId="{A12CFE80-D31F-4217-8801-94E68CF24C35}">
      <dsp:nvSpPr>
        <dsp:cNvPr id="0" name=""/>
        <dsp:cNvSpPr/>
      </dsp:nvSpPr>
      <dsp:spPr>
        <a:xfrm rot="12900000">
          <a:off x="1161262" y="3224825"/>
          <a:ext cx="2328197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58CF95-C998-4036-ABC7-52F4083E2C67}">
      <dsp:nvSpPr>
        <dsp:cNvPr id="0" name=""/>
        <dsp:cNvSpPr/>
      </dsp:nvSpPr>
      <dsp:spPr>
        <a:xfrm>
          <a:off x="901" y="1871683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>
              <a:solidFill>
                <a:schemeClr val="tx1"/>
              </a:solidFill>
            </a:rPr>
            <a:t>сформированность</a:t>
          </a:r>
          <a:r>
            <a:rPr lang="ru-RU" sz="1700" b="1" kern="1200" dirty="0" smtClean="0">
              <a:solidFill>
                <a:schemeClr val="tx1"/>
              </a:solidFill>
            </a:rPr>
            <a:t> основ гражданской идентичности личности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65144" y="1935926"/>
        <a:ext cx="2613285" cy="2064931"/>
      </dsp:txXfrm>
    </dsp:sp>
    <dsp:sp modelId="{FD8EAE67-4353-45C8-A390-B705886EAE81}">
      <dsp:nvSpPr>
        <dsp:cNvPr id="0" name=""/>
        <dsp:cNvSpPr/>
      </dsp:nvSpPr>
      <dsp:spPr>
        <a:xfrm rot="16200000">
          <a:off x="3407901" y="2055299"/>
          <a:ext cx="2328197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89E8BD-B7C1-44EF-AD61-BA5EEA648FEA}">
      <dsp:nvSpPr>
        <dsp:cNvPr id="0" name=""/>
        <dsp:cNvSpPr/>
      </dsp:nvSpPr>
      <dsp:spPr>
        <a:xfrm>
          <a:off x="3201114" y="205757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>
              <a:solidFill>
                <a:schemeClr val="tx1"/>
              </a:solidFill>
            </a:rPr>
            <a:t>готовность к переходу к самообразованию на основе учебно-познавательной мотивации, в том числе готовность к выбору направления профильного образования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3265357" y="270000"/>
        <a:ext cx="2613285" cy="2064931"/>
      </dsp:txXfrm>
    </dsp:sp>
    <dsp:sp modelId="{02883EDA-1774-449B-B1F4-2BC17BFA30A8}">
      <dsp:nvSpPr>
        <dsp:cNvPr id="0" name=""/>
        <dsp:cNvSpPr/>
      </dsp:nvSpPr>
      <dsp:spPr>
        <a:xfrm rot="19500000">
          <a:off x="5654540" y="3224825"/>
          <a:ext cx="2328197" cy="82253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chemeClr val="bg2">
              <a:lumMod val="50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0F3345-3DBD-4A76-8469-9E95E7E68216}">
      <dsp:nvSpPr>
        <dsp:cNvPr id="0" name=""/>
        <dsp:cNvSpPr/>
      </dsp:nvSpPr>
      <dsp:spPr>
        <a:xfrm>
          <a:off x="6401327" y="1871683"/>
          <a:ext cx="2741771" cy="219341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err="1" smtClean="0">
              <a:solidFill>
                <a:schemeClr val="tx1"/>
              </a:solidFill>
            </a:rPr>
            <a:t>сформированность</a:t>
          </a:r>
          <a:r>
            <a:rPr lang="ru-RU" sz="1700" b="1" kern="1200" dirty="0" smtClean="0">
              <a:solidFill>
                <a:schemeClr val="tx1"/>
              </a:solidFill>
            </a:rPr>
            <a:t> </a:t>
          </a:r>
          <a:r>
            <a:rPr lang="ru-RU" sz="1700" b="1" u="none" kern="1200" dirty="0" smtClean="0">
              <a:solidFill>
                <a:schemeClr val="tx1"/>
              </a:solidFill>
            </a:rPr>
            <a:t>социальных компетенций, включая ценностно-смысловые установки и моральные нормы, опыт социальных и межличностных отношений</a:t>
          </a:r>
          <a:endParaRPr lang="ru-RU" sz="1700" b="1" kern="1200" dirty="0">
            <a:solidFill>
              <a:schemeClr val="tx1"/>
            </a:solidFill>
          </a:endParaRPr>
        </a:p>
      </dsp:txBody>
      <dsp:txXfrm>
        <a:off x="6465570" y="1935926"/>
        <a:ext cx="2613285" cy="20649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59B987-F816-4624-8212-768575B5AD2D}">
      <dsp:nvSpPr>
        <dsp:cNvPr id="0" name=""/>
        <dsp:cNvSpPr/>
      </dsp:nvSpPr>
      <dsp:spPr>
        <a:xfrm>
          <a:off x="0" y="82698"/>
          <a:ext cx="7236296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</a:rPr>
            <a:t>ТЕХНОЛОГИИ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30442" y="113140"/>
        <a:ext cx="7175412" cy="562726"/>
      </dsp:txXfrm>
    </dsp:sp>
    <dsp:sp modelId="{35AE0CC1-8BFC-49A4-9265-C9C45FE32053}">
      <dsp:nvSpPr>
        <dsp:cNvPr id="0" name=""/>
        <dsp:cNvSpPr/>
      </dsp:nvSpPr>
      <dsp:spPr>
        <a:xfrm>
          <a:off x="0" y="706308"/>
          <a:ext cx="7236296" cy="10494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75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Антропоцентрические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Личностно ориентированные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err="1" smtClean="0"/>
            <a:t>Деятельностно</a:t>
          </a:r>
          <a:r>
            <a:rPr lang="ru-RU" sz="2000" kern="1200" dirty="0" smtClean="0"/>
            <a:t> ориентированные</a:t>
          </a:r>
          <a:endParaRPr lang="ru-RU" sz="2000" kern="1200" dirty="0"/>
        </a:p>
      </dsp:txBody>
      <dsp:txXfrm>
        <a:off x="0" y="706308"/>
        <a:ext cx="7236296" cy="1049490"/>
      </dsp:txXfrm>
    </dsp:sp>
    <dsp:sp modelId="{D800E007-3FE6-452B-ADF8-77811CC87A8C}">
      <dsp:nvSpPr>
        <dsp:cNvPr id="0" name=""/>
        <dsp:cNvSpPr/>
      </dsp:nvSpPr>
      <dsp:spPr>
        <a:xfrm>
          <a:off x="0" y="1755798"/>
          <a:ext cx="7236296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</a:rPr>
            <a:t>ФОРМЫ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30442" y="1786240"/>
        <a:ext cx="7175412" cy="562726"/>
      </dsp:txXfrm>
    </dsp:sp>
    <dsp:sp modelId="{761EDF5F-EF0C-404D-A08F-9973D9C12CAB}">
      <dsp:nvSpPr>
        <dsp:cNvPr id="0" name=""/>
        <dsp:cNvSpPr/>
      </dsp:nvSpPr>
      <dsp:spPr>
        <a:xfrm>
          <a:off x="0" y="2379408"/>
          <a:ext cx="7236296" cy="6996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75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Групповая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Парная </a:t>
          </a:r>
          <a:endParaRPr lang="ru-RU" sz="2000" kern="1200" dirty="0"/>
        </a:p>
      </dsp:txBody>
      <dsp:txXfrm>
        <a:off x="0" y="2379408"/>
        <a:ext cx="7236296" cy="699660"/>
      </dsp:txXfrm>
    </dsp:sp>
    <dsp:sp modelId="{C21437A8-748F-4EF4-8AC9-3B84A67A5F36}">
      <dsp:nvSpPr>
        <dsp:cNvPr id="0" name=""/>
        <dsp:cNvSpPr/>
      </dsp:nvSpPr>
      <dsp:spPr>
        <a:xfrm>
          <a:off x="0" y="3079068"/>
          <a:ext cx="7236296" cy="6236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solidFill>
                <a:schemeClr val="tx1"/>
              </a:solidFill>
            </a:rPr>
            <a:t>МЕТОДЫ</a:t>
          </a:r>
          <a:endParaRPr lang="ru-RU" sz="2600" b="1" kern="1200" dirty="0">
            <a:solidFill>
              <a:schemeClr val="tx1"/>
            </a:solidFill>
          </a:endParaRPr>
        </a:p>
      </dsp:txBody>
      <dsp:txXfrm>
        <a:off x="30442" y="3109510"/>
        <a:ext cx="7175412" cy="562726"/>
      </dsp:txXfrm>
    </dsp:sp>
    <dsp:sp modelId="{BA0E3DDB-0158-4FB3-84B8-5DACA1FE619D}">
      <dsp:nvSpPr>
        <dsp:cNvPr id="0" name=""/>
        <dsp:cNvSpPr/>
      </dsp:nvSpPr>
      <dsp:spPr>
        <a:xfrm>
          <a:off x="0" y="3702678"/>
          <a:ext cx="7236296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752" tIns="33020" rIns="184912" bIns="33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Развивающие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Эвристические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Проблемные </a:t>
          </a:r>
          <a:endParaRPr lang="ru-RU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2000" kern="1200" dirty="0" smtClean="0"/>
            <a:t>Исследовательские </a:t>
          </a:r>
          <a:endParaRPr lang="ru-RU" sz="2000" kern="1200" dirty="0"/>
        </a:p>
      </dsp:txBody>
      <dsp:txXfrm>
        <a:off x="0" y="3702678"/>
        <a:ext cx="7236296" cy="13724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0C607-44F4-4EE5-B4E5-21CBEFCB4B3A}">
      <dsp:nvSpPr>
        <dsp:cNvPr id="0" name=""/>
        <dsp:cNvSpPr/>
      </dsp:nvSpPr>
      <dsp:spPr>
        <a:xfrm>
          <a:off x="49356" y="415286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ИНСТРУМЕНТАРИЙ ИЗМЕРЕНИЯ И ОЦЕНИВАНИЯ</a:t>
          </a:r>
          <a:endParaRPr lang="ru-RU" sz="1900" b="1" kern="1200" dirty="0"/>
        </a:p>
      </dsp:txBody>
      <dsp:txXfrm>
        <a:off x="89078" y="455008"/>
        <a:ext cx="2180904" cy="1276764"/>
      </dsp:txXfrm>
    </dsp:sp>
    <dsp:sp modelId="{1EFE5074-D184-4183-8A7D-18C8B56D2099}">
      <dsp:nvSpPr>
        <dsp:cNvPr id="0" name=""/>
        <dsp:cNvSpPr/>
      </dsp:nvSpPr>
      <dsp:spPr>
        <a:xfrm rot="49192">
          <a:off x="2499397" y="835266"/>
          <a:ext cx="457089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2499404" y="946398"/>
        <a:ext cx="319962" cy="336340"/>
      </dsp:txXfrm>
    </dsp:sp>
    <dsp:sp modelId="{6BDE77BF-001E-4453-B7A1-D63FE442CF88}">
      <dsp:nvSpPr>
        <dsp:cNvPr id="0" name=""/>
        <dsp:cNvSpPr/>
      </dsp:nvSpPr>
      <dsp:spPr>
        <a:xfrm>
          <a:off x="3172049" y="459973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НАКОПИТЕЛЬНАЯ СИСТЕМА УЧЕТА РЕЗУЛЬТАТОВ</a:t>
          </a:r>
          <a:endParaRPr lang="ru-RU" sz="1900" b="1" kern="1200" dirty="0"/>
        </a:p>
      </dsp:txBody>
      <dsp:txXfrm>
        <a:off x="3211771" y="499695"/>
        <a:ext cx="2180904" cy="1276764"/>
      </dsp:txXfrm>
    </dsp:sp>
    <dsp:sp modelId="{43A122A2-483E-41F1-80FF-D93C06E57826}">
      <dsp:nvSpPr>
        <dsp:cNvPr id="0" name=""/>
        <dsp:cNvSpPr/>
      </dsp:nvSpPr>
      <dsp:spPr>
        <a:xfrm>
          <a:off x="5631308" y="857794"/>
          <a:ext cx="479193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>
        <a:off x="5631308" y="969907"/>
        <a:ext cx="335435" cy="336340"/>
      </dsp:txXfrm>
    </dsp:sp>
    <dsp:sp modelId="{DB8D4A8E-266B-4353-B8A1-E72CF2E0653D}">
      <dsp:nvSpPr>
        <dsp:cNvPr id="0" name=""/>
        <dsp:cNvSpPr/>
      </dsp:nvSpPr>
      <dsp:spPr>
        <a:xfrm>
          <a:off x="6336537" y="459973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ИНТЕРПРЕТАЦИЯ ПОЛУЧЕННОГО РЕЗУЛЬТАТА</a:t>
          </a:r>
          <a:endParaRPr lang="ru-RU" sz="1900" b="1" kern="1200" dirty="0"/>
        </a:p>
      </dsp:txBody>
      <dsp:txXfrm>
        <a:off x="6376259" y="499695"/>
        <a:ext cx="2180904" cy="1276764"/>
      </dsp:txXfrm>
    </dsp:sp>
    <dsp:sp modelId="{AC81447B-3204-41ED-AD0F-9E4F855F21EB}">
      <dsp:nvSpPr>
        <dsp:cNvPr id="0" name=""/>
        <dsp:cNvSpPr/>
      </dsp:nvSpPr>
      <dsp:spPr>
        <a:xfrm rot="5394659">
          <a:off x="7218667" y="1993093"/>
          <a:ext cx="499615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-5400000">
        <a:off x="7300188" y="2023569"/>
        <a:ext cx="336340" cy="349731"/>
      </dsp:txXfrm>
    </dsp:sp>
    <dsp:sp modelId="{70FDA301-385E-401F-B3E0-1DEFCCE5855D}">
      <dsp:nvSpPr>
        <dsp:cNvPr id="0" name=""/>
        <dsp:cNvSpPr/>
      </dsp:nvSpPr>
      <dsp:spPr>
        <a:xfrm>
          <a:off x="6340108" y="275885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УРОВЕНЬ ЛИЧНОСТНЫХ ДОСТИЖЕНИЙ</a:t>
          </a:r>
          <a:endParaRPr lang="ru-RU" sz="1900" b="1" kern="1200" dirty="0"/>
        </a:p>
      </dsp:txBody>
      <dsp:txXfrm>
        <a:off x="6379830" y="2798573"/>
        <a:ext cx="2180904" cy="1276764"/>
      </dsp:txXfrm>
    </dsp:sp>
    <dsp:sp modelId="{9906742A-A3FE-4E35-929D-0AF2FFF80FBD}">
      <dsp:nvSpPr>
        <dsp:cNvPr id="0" name=""/>
        <dsp:cNvSpPr/>
      </dsp:nvSpPr>
      <dsp:spPr>
        <a:xfrm rot="10841808">
          <a:off x="5659307" y="3137573"/>
          <a:ext cx="481122" cy="56056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solidFill>
            <a:srgbClr val="92D050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500" kern="1200"/>
        </a:p>
      </dsp:txBody>
      <dsp:txXfrm rot="10800000">
        <a:off x="5803639" y="3250564"/>
        <a:ext cx="336785" cy="336340"/>
      </dsp:txXfrm>
    </dsp:sp>
    <dsp:sp modelId="{CAE8931C-3385-4ED7-972B-986C4AB0E79E}">
      <dsp:nvSpPr>
        <dsp:cNvPr id="0" name=""/>
        <dsp:cNvSpPr/>
      </dsp:nvSpPr>
      <dsp:spPr>
        <a:xfrm>
          <a:off x="3172049" y="2720321"/>
          <a:ext cx="2260348" cy="13562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dirty="0" smtClean="0">
              <a:solidFill>
                <a:schemeClr val="tx1"/>
              </a:solidFill>
            </a:rPr>
            <a:t>ВЫЯВЛЕНИЕ ДИНАМИКИ</a:t>
          </a:r>
          <a:endParaRPr lang="ru-RU" sz="1900" b="1" kern="1200" dirty="0"/>
        </a:p>
      </dsp:txBody>
      <dsp:txXfrm>
        <a:off x="3211771" y="2760043"/>
        <a:ext cx="2180904" cy="127676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B6CEB-A522-4423-BFCB-327E023F0BF0}">
      <dsp:nvSpPr>
        <dsp:cNvPr id="0" name=""/>
        <dsp:cNvSpPr/>
      </dsp:nvSpPr>
      <dsp:spPr>
        <a:xfrm>
          <a:off x="414392" y="467"/>
          <a:ext cx="2879785" cy="1439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Психологическая служба</a:t>
          </a:r>
          <a:endParaRPr lang="ru-RU" sz="28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456565" y="42640"/>
        <a:ext cx="2795439" cy="1355546"/>
      </dsp:txXfrm>
    </dsp:sp>
    <dsp:sp modelId="{8CD38520-BB96-4D2E-9304-293254D2496C}">
      <dsp:nvSpPr>
        <dsp:cNvPr id="0" name=""/>
        <dsp:cNvSpPr/>
      </dsp:nvSpPr>
      <dsp:spPr>
        <a:xfrm>
          <a:off x="702371" y="1440360"/>
          <a:ext cx="287978" cy="1079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9919"/>
              </a:lnTo>
              <a:lnTo>
                <a:pt x="287978" y="107991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A70D9-A665-47C1-BCE5-A1E9550FADA1}">
      <dsp:nvSpPr>
        <dsp:cNvPr id="0" name=""/>
        <dsp:cNvSpPr/>
      </dsp:nvSpPr>
      <dsp:spPr>
        <a:xfrm>
          <a:off x="990350" y="1800333"/>
          <a:ext cx="2303828" cy="1439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Деловые игры, тренинги</a:t>
          </a:r>
          <a:endParaRPr lang="ru-RU" sz="2200" kern="1200" dirty="0"/>
        </a:p>
      </dsp:txBody>
      <dsp:txXfrm>
        <a:off x="1032523" y="1842506"/>
        <a:ext cx="2219482" cy="1355546"/>
      </dsp:txXfrm>
    </dsp:sp>
    <dsp:sp modelId="{94A8CE11-075B-4A07-9FAF-BB54CE34B379}">
      <dsp:nvSpPr>
        <dsp:cNvPr id="0" name=""/>
        <dsp:cNvSpPr/>
      </dsp:nvSpPr>
      <dsp:spPr>
        <a:xfrm>
          <a:off x="702371" y="1440360"/>
          <a:ext cx="287978" cy="2879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9785"/>
              </a:lnTo>
              <a:lnTo>
                <a:pt x="287978" y="2879785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CA1F2-EE20-420B-B948-63506D99E2B1}">
      <dsp:nvSpPr>
        <dsp:cNvPr id="0" name=""/>
        <dsp:cNvSpPr/>
      </dsp:nvSpPr>
      <dsp:spPr>
        <a:xfrm>
          <a:off x="990350" y="3600199"/>
          <a:ext cx="2303828" cy="1439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Психологические методики мониторинга</a:t>
          </a:r>
          <a:endParaRPr lang="ru-RU" sz="2200" kern="1200" dirty="0"/>
        </a:p>
      </dsp:txBody>
      <dsp:txXfrm>
        <a:off x="1032523" y="3642372"/>
        <a:ext cx="2219482" cy="1355546"/>
      </dsp:txXfrm>
    </dsp:sp>
    <dsp:sp modelId="{17B0BFD1-E771-48B4-A001-E94322263441}">
      <dsp:nvSpPr>
        <dsp:cNvPr id="0" name=""/>
        <dsp:cNvSpPr/>
      </dsp:nvSpPr>
      <dsp:spPr>
        <a:xfrm>
          <a:off x="4014125" y="467"/>
          <a:ext cx="2879785" cy="143989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Учитель</a:t>
          </a:r>
          <a:r>
            <a:rPr lang="ru-RU" sz="2800" kern="1200" dirty="0" smtClean="0"/>
            <a:t> </a:t>
          </a:r>
          <a:endParaRPr lang="ru-RU" sz="2800" kern="1200" dirty="0"/>
        </a:p>
      </dsp:txBody>
      <dsp:txXfrm>
        <a:off x="4056298" y="42640"/>
        <a:ext cx="2795439" cy="1355546"/>
      </dsp:txXfrm>
    </dsp:sp>
    <dsp:sp modelId="{DB555EC3-333F-4209-BE7F-6DEF2CA15F8F}">
      <dsp:nvSpPr>
        <dsp:cNvPr id="0" name=""/>
        <dsp:cNvSpPr/>
      </dsp:nvSpPr>
      <dsp:spPr>
        <a:xfrm>
          <a:off x="4302103" y="1440360"/>
          <a:ext cx="287978" cy="10799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9919"/>
              </a:lnTo>
              <a:lnTo>
                <a:pt x="287978" y="1079919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600431-507E-4E8D-9C0E-BFE5845DFB1D}">
      <dsp:nvSpPr>
        <dsp:cNvPr id="0" name=""/>
        <dsp:cNvSpPr/>
      </dsp:nvSpPr>
      <dsp:spPr>
        <a:xfrm>
          <a:off x="4590082" y="1800333"/>
          <a:ext cx="2303828" cy="1439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Инновационные оценочные средства</a:t>
          </a:r>
          <a:endParaRPr lang="ru-RU" sz="2200" kern="1200" dirty="0"/>
        </a:p>
      </dsp:txBody>
      <dsp:txXfrm>
        <a:off x="4632255" y="1842506"/>
        <a:ext cx="2219482" cy="1355546"/>
      </dsp:txXfrm>
    </dsp:sp>
    <dsp:sp modelId="{CFD64EDC-CD32-4090-B239-1D0BA04084A7}">
      <dsp:nvSpPr>
        <dsp:cNvPr id="0" name=""/>
        <dsp:cNvSpPr/>
      </dsp:nvSpPr>
      <dsp:spPr>
        <a:xfrm>
          <a:off x="4302103" y="1440360"/>
          <a:ext cx="287978" cy="28797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79785"/>
              </a:lnTo>
              <a:lnTo>
                <a:pt x="287978" y="2879785"/>
              </a:lnTo>
            </a:path>
          </a:pathLst>
        </a:custGeom>
        <a:noFill/>
        <a:ln w="508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E54AFA-B154-406E-AD72-D31F91E6E7BA}">
      <dsp:nvSpPr>
        <dsp:cNvPr id="0" name=""/>
        <dsp:cNvSpPr/>
      </dsp:nvSpPr>
      <dsp:spPr>
        <a:xfrm>
          <a:off x="4590082" y="3600199"/>
          <a:ext cx="2303828" cy="143989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08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/>
            <a:t>Педагогическое тестирование, анкетирование, наблюдение</a:t>
          </a:r>
          <a:endParaRPr lang="ru-RU" sz="2200" kern="1200" dirty="0"/>
        </a:p>
      </dsp:txBody>
      <dsp:txXfrm>
        <a:off x="4632255" y="3642372"/>
        <a:ext cx="2219482" cy="13555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05000" y="4572008"/>
            <a:ext cx="7096156" cy="1752592"/>
          </a:xfrm>
        </p:spPr>
        <p:txBody>
          <a:bodyPr>
            <a:normAutofit/>
          </a:bodyPr>
          <a:lstStyle/>
          <a:p>
            <a:pPr algn="r"/>
            <a:r>
              <a:rPr lang="ru-RU" dirty="0" smtClean="0"/>
              <a:t>АБРАМКИНА Л.М., </a:t>
            </a:r>
          </a:p>
          <a:p>
            <a:pPr algn="r"/>
            <a:r>
              <a:rPr lang="ru-RU" dirty="0" smtClean="0"/>
              <a:t>учитель химии и экологии</a:t>
            </a:r>
          </a:p>
          <a:p>
            <a:pPr algn="r"/>
            <a:r>
              <a:rPr lang="ru-RU" dirty="0" smtClean="0"/>
              <a:t> ГБОУ гимназии № 1522 </a:t>
            </a:r>
          </a:p>
          <a:p>
            <a:pPr algn="r"/>
            <a:r>
              <a:rPr lang="ru-RU" dirty="0" smtClean="0"/>
              <a:t>города Москвы, СЗАО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5000" y="142852"/>
            <a:ext cx="7024718" cy="4143404"/>
          </a:xfrm>
        </p:spPr>
        <p:txBody>
          <a:bodyPr/>
          <a:lstStyle/>
          <a:p>
            <a:pPr algn="ctr"/>
            <a:r>
              <a:rPr lang="ru-RU" sz="4400" b="1" dirty="0" smtClean="0"/>
              <a:t>Методические подходы к формированию и развитию личностных качеств учащихся на уроках химии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623435024"/>
              </p:ext>
            </p:extLst>
          </p:nvPr>
        </p:nvGraphicFramePr>
        <p:xfrm>
          <a:off x="0" y="1357299"/>
          <a:ext cx="9036496" cy="576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921"/>
                <a:gridCol w="1992520"/>
                <a:gridCol w="2614931"/>
                <a:gridCol w="2259124"/>
              </a:tblGrid>
              <a:tr h="40215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Критерий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 </a:t>
                      </a:r>
                      <a:r>
                        <a:rPr lang="ru-RU" sz="1800" b="1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215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</a:t>
                      </a:r>
                      <a:endParaRPr lang="ru-RU" dirty="0"/>
                    </a:p>
                  </a:txBody>
                  <a:tcPr anchor="ctr"/>
                </a:tc>
              </a:tr>
              <a:tr h="1291397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Познавательная активность</a:t>
                      </a:r>
                      <a:endParaRPr lang="ru-RU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Воспроизводящая активность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Интерпретирующая активность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3398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Творческий уровень активности</a:t>
                      </a:r>
                      <a:endParaRPr lang="ru-RU" sz="1600" baseline="0" dirty="0" smtClean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170250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 деятельности и ее коррекция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Выполняет по заданному алгоритму текущий контроль своей деятельности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Самостоятельно осуществляет текущий контроль своей деятельности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Вносит изменения в свою деятельность по результатам текущего контроля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0250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Оценка</a:t>
                      </a:r>
                    </a:p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собственного продвижения (рефлексия)</a:t>
                      </a:r>
                      <a:endParaRPr lang="ru-RU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трудом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указывает на сильные и слабые стороны своей деятельности,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раскрывает мотивы своих действий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Указывает причины успехов и неудач в деятельности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Проводит полный анализ своей деятельности, раскрывая причины успехов и неудач</a:t>
                      </a:r>
                      <a:endParaRPr lang="ru-RU" sz="16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Показатели и критерии оценивания </a:t>
            </a:r>
            <a:r>
              <a:rPr lang="ru-RU" sz="2800" b="1" dirty="0" smtClean="0"/>
              <a:t>уровня г</a:t>
            </a:r>
            <a:r>
              <a:rPr lang="ru-RU" sz="2800" b="1" dirty="0" smtClean="0">
                <a:solidFill>
                  <a:schemeClr val="dk1"/>
                </a:solidFill>
              </a:rPr>
              <a:t>отовности </a:t>
            </a:r>
            <a:r>
              <a:rPr lang="ru-RU" sz="2800" b="1" dirty="0">
                <a:solidFill>
                  <a:schemeClr val="dk1"/>
                </a:solidFill>
              </a:rPr>
              <a:t>к переходу к самообразованию на основе учебно-познавательной </a:t>
            </a:r>
            <a:r>
              <a:rPr lang="ru-RU" sz="2800" b="1" dirty="0" smtClean="0">
                <a:solidFill>
                  <a:schemeClr val="dk1"/>
                </a:solidFill>
              </a:rPr>
              <a:t>мотивации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23013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863279439"/>
              </p:ext>
            </p:extLst>
          </p:nvPr>
        </p:nvGraphicFramePr>
        <p:xfrm>
          <a:off x="0" y="1357299"/>
          <a:ext cx="9036496" cy="59975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9921"/>
                <a:gridCol w="1992520"/>
                <a:gridCol w="2614931"/>
                <a:gridCol w="2259124"/>
              </a:tblGrid>
              <a:tr h="400866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Критерий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Показатели </a:t>
                      </a:r>
                      <a:r>
                        <a:rPr lang="ru-RU" sz="1800" b="1" kern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сформированности</a:t>
                      </a:r>
                      <a:endParaRPr lang="ru-RU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0086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III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уровень</a:t>
                      </a:r>
                      <a:endParaRPr lang="ru-RU" dirty="0"/>
                    </a:p>
                  </a:txBody>
                  <a:tcPr anchor="ctr"/>
                </a:tc>
              </a:tr>
              <a:tr h="2026868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Уровень социального взаимодействия</a:t>
                      </a:r>
                      <a:endParaRPr lang="ru-RU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Необщительность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Замкнутость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Трудно работает в команде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Общителен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Уверенно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выходит на новые контакты с окружающими</a:t>
                      </a: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11125" algn="l"/>
                        </a:tabLst>
                      </a:pP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Эффективно работает в группе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3398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Высокий уровень</a:t>
                      </a: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коммуникабельности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/>
                        <a:buNone/>
                        <a:tabLst>
                          <a:tab pos="133985" algn="l"/>
                        </a:tabLst>
                        <a:defRPr/>
                      </a:pPr>
                      <a:r>
                        <a:rPr lang="ru-RU" sz="1600" baseline="0" dirty="0" smtClean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Эффективно работает в группе, способен влиять на поведение членов школьного коллектива для достижения поставленных целей</a:t>
                      </a:r>
                    </a:p>
                  </a:txBody>
                  <a:tcPr marL="68580" marR="68580" marT="0" marB="0" anchor="ctr"/>
                </a:tc>
              </a:tr>
              <a:tr h="2672100">
                <a:tc>
                  <a:txBody>
                    <a:bodyPr/>
                    <a:lstStyle/>
                    <a:p>
                      <a:pPr algn="ctr"/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Способность ненасильственно разрешать конфликты</a:t>
                      </a:r>
                      <a:endParaRPr lang="ru-RU" sz="15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Склонность к соперничеству, к созданию и обострению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конфликтов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Склонность к приспособлению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к избеганию конфликтных</a:t>
                      </a:r>
                      <a:r>
                        <a:rPr lang="ru-RU" sz="16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ситуаций, зависимость от других членов коллектива 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07315" algn="l"/>
                        </a:tabLst>
                      </a:pP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Склонность к сотрудничеству в группе, команде, стремление прийти к компромиссу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35696" y="0"/>
            <a:ext cx="7128792" cy="13572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/>
              <a:t>Показатели и критерии оценивания </a:t>
            </a:r>
            <a:r>
              <a:rPr lang="ru-RU" sz="2800" b="1" dirty="0" smtClean="0"/>
              <a:t>уровня </a:t>
            </a:r>
            <a:r>
              <a:rPr lang="ru-RU" sz="2800" b="1" dirty="0" err="1" smtClean="0"/>
              <a:t>сформированности</a:t>
            </a:r>
            <a:r>
              <a:rPr lang="ru-RU" sz="2800" b="1" dirty="0" smtClean="0"/>
              <a:t> социальных компетенций обучающихся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62451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73083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Динамика развития личностных качеств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61571866"/>
              </p:ext>
            </p:extLst>
          </p:nvPr>
        </p:nvGraphicFramePr>
        <p:xfrm>
          <a:off x="2438400" y="2286000"/>
          <a:ext cx="6248400" cy="3840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834879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763688" y="1772816"/>
            <a:ext cx="7380312" cy="508518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solidFill>
                  <a:schemeClr val="accent5">
                    <a:lumMod val="50000"/>
                  </a:schemeClr>
                </a:solidFill>
              </a:rPr>
              <a:t>СПАСИБО </a:t>
            </a:r>
          </a:p>
          <a:p>
            <a:pPr marL="0" indent="0" algn="ctr">
              <a:buNone/>
            </a:pPr>
            <a:r>
              <a:rPr lang="ru-RU" sz="7200" b="1" dirty="0" smtClean="0">
                <a:solidFill>
                  <a:schemeClr val="accent5">
                    <a:lumMod val="50000"/>
                  </a:schemeClr>
                </a:solidFill>
              </a:rPr>
              <a:t>ЗА ВНИМАНИЕ!</a:t>
            </a:r>
          </a:p>
          <a:p>
            <a:pPr marL="0" indent="0" algn="ctr">
              <a:buNone/>
            </a:pPr>
            <a:r>
              <a:rPr lang="ru-RU" sz="1800" b="1" dirty="0" err="1" smtClean="0">
                <a:solidFill>
                  <a:schemeClr val="accent6">
                    <a:lumMod val="75000"/>
                  </a:schemeClr>
                </a:solidFill>
              </a:rPr>
              <a:t>Абрамкина</a:t>
            </a:r>
            <a:r>
              <a:rPr lang="ru-RU" sz="1800" b="1" dirty="0" smtClean="0">
                <a:solidFill>
                  <a:schemeClr val="accent6">
                    <a:lumMod val="75000"/>
                  </a:schemeClr>
                </a:solidFill>
              </a:rPr>
              <a:t> Людмила Михайловна</a:t>
            </a:r>
          </a:p>
          <a:p>
            <a:pPr marL="0" indent="0" algn="ctr">
              <a:buNone/>
            </a:pPr>
            <a:r>
              <a:rPr lang="en-US" sz="1800" b="1" dirty="0" smtClean="0">
                <a:solidFill>
                  <a:schemeClr val="accent6">
                    <a:lumMod val="75000"/>
                  </a:schemeClr>
                </a:solidFill>
              </a:rPr>
              <a:t>lucienta@yandex.ru</a:t>
            </a:r>
            <a:endParaRPr lang="ru-RU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8794" y="1785926"/>
            <a:ext cx="6758006" cy="507207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dirty="0" smtClean="0"/>
              <a:t>Новый мир имеет новые условия и требует новых действий </a:t>
            </a:r>
          </a:p>
          <a:p>
            <a:pPr algn="r">
              <a:buNone/>
            </a:pPr>
            <a:r>
              <a:rPr lang="ru-RU" sz="6000" i="1" dirty="0" smtClean="0"/>
              <a:t>Н. Рерих</a:t>
            </a:r>
            <a:endParaRPr lang="ru-RU" sz="60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730830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Стандарт второго поколения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098361578"/>
              </p:ext>
            </p:extLst>
          </p:nvPr>
        </p:nvGraphicFramePr>
        <p:xfrm>
          <a:off x="0" y="1700808"/>
          <a:ext cx="9144000" cy="5157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507540081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4107300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7380312" cy="14127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Развитие личностных качеств при освоении химии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71249313"/>
              </p:ext>
            </p:extLst>
          </p:nvPr>
        </p:nvGraphicFramePr>
        <p:xfrm>
          <a:off x="0" y="1556793"/>
          <a:ext cx="9144000" cy="5301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11794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Личностные УУД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Содержание курса (темы, разделы)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19106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Формирование и развитие основ гражданской идентичности</a:t>
                      </a:r>
                      <a:r>
                        <a:rPr lang="ru-RU" sz="1800" baseline="0" dirty="0" smtClean="0"/>
                        <a:t> личности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/>
                        <a:t>Жизненный подвиг ученых (</a:t>
                      </a:r>
                      <a:r>
                        <a:rPr lang="ru-RU" dirty="0" smtClean="0"/>
                        <a:t>Д.И. Менделеев,</a:t>
                      </a:r>
                      <a:r>
                        <a:rPr lang="ru-RU" baseline="0" dirty="0" smtClean="0"/>
                        <a:t>  М.В. Ломоносов и др.</a:t>
                      </a:r>
                      <a:r>
                        <a:rPr lang="ru-RU" sz="1800" dirty="0" smtClean="0"/>
                        <a:t>)</a:t>
                      </a:r>
                      <a:endParaRPr lang="ru-RU" dirty="0" smtClean="0"/>
                    </a:p>
                    <a:p>
                      <a:pPr algn="just"/>
                      <a:r>
                        <a:rPr lang="ru-RU" dirty="0" smtClean="0"/>
                        <a:t>Химический элемент, строение атома, открытие химических</a:t>
                      </a:r>
                      <a:r>
                        <a:rPr lang="ru-RU" baseline="0" dirty="0" smtClean="0"/>
                        <a:t> законов и т.д.</a:t>
                      </a:r>
                      <a:endParaRPr lang="ru-RU" dirty="0"/>
                    </a:p>
                  </a:txBody>
                  <a:tcPr/>
                </a:tc>
              </a:tr>
              <a:tr h="916207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Формирование и развитие основ социальных</a:t>
                      </a:r>
                      <a:r>
                        <a:rPr lang="ru-RU" sz="1800" baseline="0" dirty="0" smtClean="0"/>
                        <a:t> компетенций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Экологический</a:t>
                      </a:r>
                      <a:r>
                        <a:rPr lang="ru-RU" baseline="0" dirty="0" smtClean="0"/>
                        <a:t> аспект: в</a:t>
                      </a:r>
                      <a:r>
                        <a:rPr lang="ru-RU" dirty="0" smtClean="0"/>
                        <a:t>оздух и его состав, водород, вода , металлургия </a:t>
                      </a:r>
                      <a:r>
                        <a:rPr lang="ru-RU" baseline="0" dirty="0" smtClean="0"/>
                        <a:t>и т.д.</a:t>
                      </a:r>
                    </a:p>
                    <a:p>
                      <a:pPr algn="just"/>
                      <a:r>
                        <a:rPr lang="ru-RU" baseline="0" dirty="0" smtClean="0"/>
                        <a:t>Коммуникативный аспект: любая тема курса</a:t>
                      </a:r>
                      <a:endParaRPr lang="ru-RU" dirty="0" smtClean="0"/>
                    </a:p>
                  </a:txBody>
                  <a:tcPr anchor="ctr"/>
                </a:tc>
              </a:tr>
              <a:tr h="119106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Формирование и развитие </a:t>
                      </a:r>
                    </a:p>
                    <a:p>
                      <a:pPr algn="ctr"/>
                      <a:r>
                        <a:rPr lang="ru-RU" sz="1800" dirty="0" smtClean="0"/>
                        <a:t>основ здорового образа жизни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Способы</a:t>
                      </a:r>
                      <a:r>
                        <a:rPr lang="ru-RU" baseline="0" dirty="0" smtClean="0"/>
                        <a:t> безопасного обращения с веществами, практические работы по темам курса (основные классы неорганических веществ и др.)</a:t>
                      </a:r>
                      <a:endParaRPr lang="ru-RU" dirty="0"/>
                    </a:p>
                  </a:txBody>
                  <a:tcPr/>
                </a:tc>
              </a:tr>
              <a:tr h="1191069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Формирование и развитие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готовности и способности к переходу к самообразованию на основе учебно-познавательной мотивации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/>
                        <a:t>Лабораторные</a:t>
                      </a:r>
                      <a:r>
                        <a:rPr lang="ru-RU" baseline="0" dirty="0" smtClean="0"/>
                        <a:t> и практические работы по темам курса, проектные и исследовательские работы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6681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730830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МЕТОДИКА ПРЕПОДАВАНИЯ</a:t>
            </a: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47526681"/>
              </p:ext>
            </p:extLst>
          </p:nvPr>
        </p:nvGraphicFramePr>
        <p:xfrm>
          <a:off x="1907704" y="1700213"/>
          <a:ext cx="7236296" cy="51577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9504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7380312" cy="1700808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/>
              <a:t>МОДЕЛЬ ИЗМЕРЕНИЯ УРОВНЯ ЛИЧНОСТНЫХ ДОСТИЖЕНИЙ ОБУЧАЮЩИХСЯ</a:t>
            </a:r>
            <a:endParaRPr lang="ru-RU" sz="28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xmlns="" val="1944950181"/>
              </p:ext>
            </p:extLst>
          </p:nvPr>
        </p:nvGraphicFramePr>
        <p:xfrm>
          <a:off x="1" y="1988840"/>
          <a:ext cx="860444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51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116632"/>
            <a:ext cx="7308304" cy="108012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Входная диагностика</a:t>
            </a:r>
            <a:endParaRPr lang="ru-RU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19023091"/>
              </p:ext>
            </p:extLst>
          </p:nvPr>
        </p:nvGraphicFramePr>
        <p:xfrm>
          <a:off x="0" y="1196974"/>
          <a:ext cx="9144000" cy="5679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5936"/>
                <a:gridCol w="5148064"/>
              </a:tblGrid>
              <a:tr h="441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Личностный результат развития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Методика</a:t>
                      </a:r>
                      <a:endParaRPr lang="ru-RU" dirty="0">
                        <a:solidFill>
                          <a:srgbClr val="C00000"/>
                        </a:solidFill>
                      </a:endParaRPr>
                    </a:p>
                  </a:txBody>
                  <a:tcPr anchor="ctr"/>
                </a:tc>
              </a:tr>
              <a:tr h="1214922"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основ гражданской идентичности личности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Определение потребности в активности Е.П. Ильина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Личностный рост школьников П.В. Степанова, И.В. Степановой</a:t>
                      </a:r>
                      <a:endParaRPr lang="ru-RU" dirty="0"/>
                    </a:p>
                  </a:txBody>
                  <a:tcPr/>
                </a:tc>
              </a:tr>
              <a:tr h="144016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Готовность к переходу к самообразованию на основе учебно-познавательной мотивации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Познавательная потребность В.С. Юркевича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Направленность на приобретение знаний Е.П. Ильина, Н.А.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Курдюковой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dirty="0" smtClean="0"/>
                        <a:t>«Карта интересов» </a:t>
                      </a:r>
                      <a:r>
                        <a:rPr lang="ru-RU" sz="1800" dirty="0" err="1" smtClean="0"/>
                        <a:t>А.Е.Голомштока</a:t>
                      </a:r>
                      <a:r>
                        <a:rPr lang="ru-RU" sz="1800" dirty="0" smtClean="0"/>
                        <a:t> в модификации Г.В. </a:t>
                      </a:r>
                      <a:r>
                        <a:rPr lang="ru-RU" sz="1800" dirty="0" err="1" smtClean="0"/>
                        <a:t>Резапкиной</a:t>
                      </a:r>
                      <a:endParaRPr lang="ru-RU" dirty="0"/>
                    </a:p>
                  </a:txBody>
                  <a:tcPr/>
                </a:tc>
              </a:tr>
              <a:tr h="1739995">
                <a:tc>
                  <a:txBody>
                    <a:bodyPr/>
                    <a:lstStyle/>
                    <a:p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ценностно-смысловых установок</a:t>
                      </a:r>
                      <a:endParaRPr lang="ru-RU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Ценностные ориентации М.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Рокича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Исследование восприятия индивидом группы Е.Б.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Залюбовской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Шкала совестливости В.М. Мельникова, Л.Т. Ямпольского</a:t>
                      </a: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Диагностики уровня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эмпатии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В.В. Бойко и И.М. Юсуповой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Конфликтная личность Н.А.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Литвинцевой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342900" indent="-342900" algn="just">
                        <a:buAutoNum type="arabicPeriod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Опросник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Т.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Лири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3782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28600"/>
            <a:ext cx="7308304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/>
              <a:t>МОНИТОРИНГ РАЗВИТИЯ </a:t>
            </a:r>
            <a:br>
              <a:rPr lang="ru-RU" sz="3600" b="1" dirty="0" smtClean="0"/>
            </a:br>
            <a:r>
              <a:rPr lang="ru-RU" sz="3600" b="1" dirty="0" smtClean="0"/>
              <a:t>ЛИЧНОСТНЫХ КАЧЕСТВ</a:t>
            </a:r>
            <a:endParaRPr lang="ru-RU" sz="36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554408665"/>
              </p:ext>
            </p:extLst>
          </p:nvPr>
        </p:nvGraphicFramePr>
        <p:xfrm>
          <a:off x="1835696" y="1700808"/>
          <a:ext cx="7308304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31383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</Template>
  <TotalTime>190</TotalTime>
  <Words>632</Words>
  <Application>Microsoft Office PowerPoint</Application>
  <PresentationFormat>Экран (4:3)</PresentationFormat>
  <Paragraphs>123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Mod</vt:lpstr>
      <vt:lpstr>Методические подходы к формированию и развитию личностных качеств учащихся на уроках химии</vt:lpstr>
      <vt:lpstr>Слайд 2</vt:lpstr>
      <vt:lpstr>Стандарт второго поколения</vt:lpstr>
      <vt:lpstr>Слайд 4</vt:lpstr>
      <vt:lpstr>Развитие личностных качеств при освоении химии</vt:lpstr>
      <vt:lpstr>МЕТОДИКА ПРЕПОДАВАНИЯ</vt:lpstr>
      <vt:lpstr>МОДЕЛЬ ИЗМЕРЕНИЯ УРОВНЯ ЛИЧНОСТНЫХ ДОСТИЖЕНИЙ ОБУЧАЮЩИХСЯ</vt:lpstr>
      <vt:lpstr>Входная диагностика</vt:lpstr>
      <vt:lpstr>МОНИТОРИНГ РАЗВИТИЯ  ЛИЧНОСТНЫХ КАЧЕСТВ</vt:lpstr>
      <vt:lpstr>Показатели и критерии оценивания уровня готовности к переходу к самообразованию на основе учебно-познавательной мотивации</vt:lpstr>
      <vt:lpstr>Показатели и критерии оценивания уровня сформированности социальных компетенций обучающихся</vt:lpstr>
      <vt:lpstr>Динамика развития личностных качеств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sch11</dc:creator>
  <cp:lastModifiedBy>Абрамкина Людмила Михайловна</cp:lastModifiedBy>
  <cp:revision>17</cp:revision>
  <dcterms:modified xsi:type="dcterms:W3CDTF">2013-08-24T11:47:34Z</dcterms:modified>
</cp:coreProperties>
</file>