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76" r:id="rId7"/>
    <p:sldId id="275" r:id="rId8"/>
    <p:sldId id="267" r:id="rId9"/>
    <p:sldId id="268" r:id="rId10"/>
    <p:sldId id="269" r:id="rId11"/>
    <p:sldId id="271" r:id="rId12"/>
    <p:sldId id="283" r:id="rId13"/>
    <p:sldId id="272" r:id="rId14"/>
    <p:sldId id="273" r:id="rId15"/>
    <p:sldId id="280" r:id="rId16"/>
    <p:sldId id="281" r:id="rId17"/>
    <p:sldId id="284" r:id="rId18"/>
    <p:sldId id="282" r:id="rId19"/>
    <p:sldId id="274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Иванов</c:v>
                </c:pt>
                <c:pt idx="1">
                  <c:v>Петров</c:v>
                </c:pt>
                <c:pt idx="2">
                  <c:v>Сидорова</c:v>
                </c:pt>
                <c:pt idx="3">
                  <c:v>Маркова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Иванов</c:v>
                </c:pt>
                <c:pt idx="1">
                  <c:v>Петров</c:v>
                </c:pt>
                <c:pt idx="2">
                  <c:v>Сидорова</c:v>
                </c:pt>
                <c:pt idx="3">
                  <c:v>Маркова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5.2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Иванов</c:v>
                </c:pt>
                <c:pt idx="1">
                  <c:v>Петров</c:v>
                </c:pt>
                <c:pt idx="2">
                  <c:v>Сидорова</c:v>
                </c:pt>
                <c:pt idx="3">
                  <c:v>Маркова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5.5</c:v>
                </c:pt>
                <c:pt idx="3">
                  <c:v>4.5</c:v>
                </c:pt>
              </c:numCache>
            </c:numRef>
          </c:val>
        </c:ser>
        <c:axId val="95484928"/>
        <c:axId val="96023296"/>
      </c:barChart>
      <c:catAx>
        <c:axId val="9548492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6023296"/>
        <c:crosses val="autoZero"/>
        <c:auto val="1"/>
        <c:lblAlgn val="ctr"/>
        <c:lblOffset val="100"/>
      </c:catAx>
      <c:valAx>
        <c:axId val="96023296"/>
        <c:scaling>
          <c:orientation val="minMax"/>
        </c:scaling>
        <c:axPos val="l"/>
        <c:majorGridlines/>
        <c:numFmt formatCode="General" sourceLinked="1"/>
        <c:tickLblPos val="nextTo"/>
        <c:crossAx val="95484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C0168-FE38-4B12-8F22-5831F85702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320DCD3-37A2-404B-A65E-1CB48E3E6CDA}">
      <dgm:prSet phldrT="[Текст]"/>
      <dgm:spPr/>
      <dgm:t>
        <a:bodyPr/>
        <a:lstStyle/>
        <a:p>
          <a:r>
            <a:rPr lang="ru-RU" dirty="0" smtClean="0"/>
            <a:t>обучение</a:t>
          </a:r>
          <a:endParaRPr lang="ru-RU" dirty="0"/>
        </a:p>
      </dgm:t>
    </dgm:pt>
    <dgm:pt modelId="{EC482F74-EF4C-4DBD-8FF0-9B674E58A27A}" type="parTrans" cxnId="{169B01B1-3C35-460C-86A8-F4EAFBAFBA0B}">
      <dgm:prSet/>
      <dgm:spPr/>
      <dgm:t>
        <a:bodyPr/>
        <a:lstStyle/>
        <a:p>
          <a:endParaRPr lang="ru-RU"/>
        </a:p>
      </dgm:t>
    </dgm:pt>
    <dgm:pt modelId="{30354020-6D09-49CD-87BC-3F30AEF099C0}" type="sibTrans" cxnId="{169B01B1-3C35-460C-86A8-F4EAFBAFBA0B}">
      <dgm:prSet/>
      <dgm:spPr/>
      <dgm:t>
        <a:bodyPr/>
        <a:lstStyle/>
        <a:p>
          <a:endParaRPr lang="ru-RU"/>
        </a:p>
      </dgm:t>
    </dgm:pt>
    <dgm:pt modelId="{358132A5-F67C-4422-AE1D-A00F3E59D3F1}">
      <dgm:prSet phldrT="[Текст]"/>
      <dgm:spPr/>
      <dgm:t>
        <a:bodyPr/>
        <a:lstStyle/>
        <a:p>
          <a:r>
            <a:rPr lang="ru-RU" dirty="0" smtClean="0"/>
            <a:t>развитие</a:t>
          </a:r>
          <a:endParaRPr lang="ru-RU" dirty="0"/>
        </a:p>
      </dgm:t>
    </dgm:pt>
    <dgm:pt modelId="{735D2295-BCD9-4D92-8E90-DE9B23F481DF}" type="parTrans" cxnId="{087E113D-5745-41EB-B386-8D1D8222A858}">
      <dgm:prSet/>
      <dgm:spPr/>
      <dgm:t>
        <a:bodyPr/>
        <a:lstStyle/>
        <a:p>
          <a:endParaRPr lang="ru-RU"/>
        </a:p>
      </dgm:t>
    </dgm:pt>
    <dgm:pt modelId="{8E3A33F3-8BE4-4779-854B-60970300054B}" type="sibTrans" cxnId="{087E113D-5745-41EB-B386-8D1D8222A858}">
      <dgm:prSet/>
      <dgm:spPr/>
      <dgm:t>
        <a:bodyPr/>
        <a:lstStyle/>
        <a:p>
          <a:endParaRPr lang="ru-RU"/>
        </a:p>
      </dgm:t>
    </dgm:pt>
    <dgm:pt modelId="{A5466E9D-FD03-4C5E-80EE-74485BDCD2D3}">
      <dgm:prSet phldrT="[Текст]"/>
      <dgm:spPr/>
      <dgm:t>
        <a:bodyPr/>
        <a:lstStyle/>
        <a:p>
          <a:r>
            <a:rPr lang="ru-RU" dirty="0" smtClean="0"/>
            <a:t>воспитание</a:t>
          </a:r>
          <a:endParaRPr lang="ru-RU" dirty="0"/>
        </a:p>
      </dgm:t>
    </dgm:pt>
    <dgm:pt modelId="{0446A75E-54AB-45D9-B67C-89B05460691C}" type="parTrans" cxnId="{A9763C38-ADB6-4146-94AD-EE6DCBBB92D6}">
      <dgm:prSet/>
      <dgm:spPr/>
      <dgm:t>
        <a:bodyPr/>
        <a:lstStyle/>
        <a:p>
          <a:endParaRPr lang="ru-RU"/>
        </a:p>
      </dgm:t>
    </dgm:pt>
    <dgm:pt modelId="{F38D2901-5704-47FD-83D6-9A6F7E30C859}" type="sibTrans" cxnId="{A9763C38-ADB6-4146-94AD-EE6DCBBB92D6}">
      <dgm:prSet/>
      <dgm:spPr/>
      <dgm:t>
        <a:bodyPr/>
        <a:lstStyle/>
        <a:p>
          <a:endParaRPr lang="ru-RU"/>
        </a:p>
      </dgm:t>
    </dgm:pt>
    <dgm:pt modelId="{D7FD2026-40A1-4428-B2ED-2C405EA8DF26}" type="pres">
      <dgm:prSet presAssocID="{F7DC0168-FE38-4B12-8F22-5831F8570253}" presName="compositeShape" presStyleCnt="0">
        <dgm:presLayoutVars>
          <dgm:chMax val="7"/>
          <dgm:dir/>
          <dgm:resizeHandles val="exact"/>
        </dgm:presLayoutVars>
      </dgm:prSet>
      <dgm:spPr/>
    </dgm:pt>
    <dgm:pt modelId="{6E8CF0D0-719B-4C7F-A04E-A7CC1217A914}" type="pres">
      <dgm:prSet presAssocID="{F320DCD3-37A2-404B-A65E-1CB48E3E6CDA}" presName="circ1" presStyleLbl="vennNode1" presStyleIdx="0" presStyleCnt="3"/>
      <dgm:spPr/>
      <dgm:t>
        <a:bodyPr/>
        <a:lstStyle/>
        <a:p>
          <a:endParaRPr lang="ru-RU"/>
        </a:p>
      </dgm:t>
    </dgm:pt>
    <dgm:pt modelId="{7405994C-3C28-4403-BDA1-75F692BA8973}" type="pres">
      <dgm:prSet presAssocID="{F320DCD3-37A2-404B-A65E-1CB48E3E6C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FD8E6-F349-48EB-812C-9486F13D1750}" type="pres">
      <dgm:prSet presAssocID="{358132A5-F67C-4422-AE1D-A00F3E59D3F1}" presName="circ2" presStyleLbl="vennNode1" presStyleIdx="1" presStyleCnt="3"/>
      <dgm:spPr/>
      <dgm:t>
        <a:bodyPr/>
        <a:lstStyle/>
        <a:p>
          <a:endParaRPr lang="ru-RU"/>
        </a:p>
      </dgm:t>
    </dgm:pt>
    <dgm:pt modelId="{D3A4413E-22CA-495C-83D4-06C341CCD9E6}" type="pres">
      <dgm:prSet presAssocID="{358132A5-F67C-4422-AE1D-A00F3E59D3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D2B5C-22E0-4B8A-AF74-06E26EA07EEC}" type="pres">
      <dgm:prSet presAssocID="{A5466E9D-FD03-4C5E-80EE-74485BDCD2D3}" presName="circ3" presStyleLbl="vennNode1" presStyleIdx="2" presStyleCnt="3"/>
      <dgm:spPr/>
      <dgm:t>
        <a:bodyPr/>
        <a:lstStyle/>
        <a:p>
          <a:endParaRPr lang="ru-RU"/>
        </a:p>
      </dgm:t>
    </dgm:pt>
    <dgm:pt modelId="{1644B1D9-9BF1-436B-8E7E-BB06203E8704}" type="pres">
      <dgm:prSet presAssocID="{A5466E9D-FD03-4C5E-80EE-74485BDCD2D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F583D6-BF3B-4263-94A5-0BC9581EB15E}" type="presOf" srcId="{F7DC0168-FE38-4B12-8F22-5831F8570253}" destId="{D7FD2026-40A1-4428-B2ED-2C405EA8DF26}" srcOrd="0" destOrd="0" presId="urn:microsoft.com/office/officeart/2005/8/layout/venn1"/>
    <dgm:cxn modelId="{E8113564-0A94-44C0-8BD9-E0C0AA0428F9}" type="presOf" srcId="{A5466E9D-FD03-4C5E-80EE-74485BDCD2D3}" destId="{16ED2B5C-22E0-4B8A-AF74-06E26EA07EEC}" srcOrd="0" destOrd="0" presId="urn:microsoft.com/office/officeart/2005/8/layout/venn1"/>
    <dgm:cxn modelId="{169B01B1-3C35-460C-86A8-F4EAFBAFBA0B}" srcId="{F7DC0168-FE38-4B12-8F22-5831F8570253}" destId="{F320DCD3-37A2-404B-A65E-1CB48E3E6CDA}" srcOrd="0" destOrd="0" parTransId="{EC482F74-EF4C-4DBD-8FF0-9B674E58A27A}" sibTransId="{30354020-6D09-49CD-87BC-3F30AEF099C0}"/>
    <dgm:cxn modelId="{C546FAD3-ADD8-42B7-95F4-7EDAC5EDA17C}" type="presOf" srcId="{358132A5-F67C-4422-AE1D-A00F3E59D3F1}" destId="{D3A4413E-22CA-495C-83D4-06C341CCD9E6}" srcOrd="1" destOrd="0" presId="urn:microsoft.com/office/officeart/2005/8/layout/venn1"/>
    <dgm:cxn modelId="{7E48392E-4487-48B4-B6A3-2BCB3BA2DEAD}" type="presOf" srcId="{F320DCD3-37A2-404B-A65E-1CB48E3E6CDA}" destId="{7405994C-3C28-4403-BDA1-75F692BA8973}" srcOrd="1" destOrd="0" presId="urn:microsoft.com/office/officeart/2005/8/layout/venn1"/>
    <dgm:cxn modelId="{087E113D-5745-41EB-B386-8D1D8222A858}" srcId="{F7DC0168-FE38-4B12-8F22-5831F8570253}" destId="{358132A5-F67C-4422-AE1D-A00F3E59D3F1}" srcOrd="1" destOrd="0" parTransId="{735D2295-BCD9-4D92-8E90-DE9B23F481DF}" sibTransId="{8E3A33F3-8BE4-4779-854B-60970300054B}"/>
    <dgm:cxn modelId="{3A1230A9-0674-4790-AB05-A6687BA5D752}" type="presOf" srcId="{F320DCD3-37A2-404B-A65E-1CB48E3E6CDA}" destId="{6E8CF0D0-719B-4C7F-A04E-A7CC1217A914}" srcOrd="0" destOrd="0" presId="urn:microsoft.com/office/officeart/2005/8/layout/venn1"/>
    <dgm:cxn modelId="{BFC1C6BD-4B6E-4AFC-8197-4F355281413F}" type="presOf" srcId="{A5466E9D-FD03-4C5E-80EE-74485BDCD2D3}" destId="{1644B1D9-9BF1-436B-8E7E-BB06203E8704}" srcOrd="1" destOrd="0" presId="urn:microsoft.com/office/officeart/2005/8/layout/venn1"/>
    <dgm:cxn modelId="{A9763C38-ADB6-4146-94AD-EE6DCBBB92D6}" srcId="{F7DC0168-FE38-4B12-8F22-5831F8570253}" destId="{A5466E9D-FD03-4C5E-80EE-74485BDCD2D3}" srcOrd="2" destOrd="0" parTransId="{0446A75E-54AB-45D9-B67C-89B05460691C}" sibTransId="{F38D2901-5704-47FD-83D6-9A6F7E30C859}"/>
    <dgm:cxn modelId="{DC96C5BC-83E1-4818-B031-0C9547E8CD82}" type="presOf" srcId="{358132A5-F67C-4422-AE1D-A00F3E59D3F1}" destId="{3CEFD8E6-F349-48EB-812C-9486F13D1750}" srcOrd="0" destOrd="0" presId="urn:microsoft.com/office/officeart/2005/8/layout/venn1"/>
    <dgm:cxn modelId="{A566BB86-8454-4DF5-A543-6A444F6F95C1}" type="presParOf" srcId="{D7FD2026-40A1-4428-B2ED-2C405EA8DF26}" destId="{6E8CF0D0-719B-4C7F-A04E-A7CC1217A914}" srcOrd="0" destOrd="0" presId="urn:microsoft.com/office/officeart/2005/8/layout/venn1"/>
    <dgm:cxn modelId="{EB3BDB8D-3485-4D4E-8C12-0E0B7D791E32}" type="presParOf" srcId="{D7FD2026-40A1-4428-B2ED-2C405EA8DF26}" destId="{7405994C-3C28-4403-BDA1-75F692BA8973}" srcOrd="1" destOrd="0" presId="urn:microsoft.com/office/officeart/2005/8/layout/venn1"/>
    <dgm:cxn modelId="{2CADC320-43ED-45F0-859C-CA3BB339D08F}" type="presParOf" srcId="{D7FD2026-40A1-4428-B2ED-2C405EA8DF26}" destId="{3CEFD8E6-F349-48EB-812C-9486F13D1750}" srcOrd="2" destOrd="0" presId="urn:microsoft.com/office/officeart/2005/8/layout/venn1"/>
    <dgm:cxn modelId="{1AD81107-92F0-45ED-999D-F609A1C6694A}" type="presParOf" srcId="{D7FD2026-40A1-4428-B2ED-2C405EA8DF26}" destId="{D3A4413E-22CA-495C-83D4-06C341CCD9E6}" srcOrd="3" destOrd="0" presId="urn:microsoft.com/office/officeart/2005/8/layout/venn1"/>
    <dgm:cxn modelId="{4B50330D-C90D-45EA-83A8-CBF92B50CBBB}" type="presParOf" srcId="{D7FD2026-40A1-4428-B2ED-2C405EA8DF26}" destId="{16ED2B5C-22E0-4B8A-AF74-06E26EA07EEC}" srcOrd="4" destOrd="0" presId="urn:microsoft.com/office/officeart/2005/8/layout/venn1"/>
    <dgm:cxn modelId="{82ED7C17-92F5-454B-BF31-3DD3ED2C1CEE}" type="presParOf" srcId="{D7FD2026-40A1-4428-B2ED-2C405EA8DF26}" destId="{1644B1D9-9BF1-436B-8E7E-BB06203E8704}" srcOrd="5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329769-B257-41FF-BA8C-A7EC4160553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A4BEF-5BB0-4076-9129-6AD40B4073E2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Психологическая служба</a:t>
          </a:r>
          <a:endParaRPr lang="ru-RU" dirty="0"/>
        </a:p>
      </dgm:t>
    </dgm:pt>
    <dgm:pt modelId="{EC3EB234-97A7-4B1A-AD37-CC6CA9D64EA5}" type="parTrans" cxnId="{ED49BC53-0585-435E-B2EE-97B62BAD0EBA}">
      <dgm:prSet/>
      <dgm:spPr/>
      <dgm:t>
        <a:bodyPr/>
        <a:lstStyle/>
        <a:p>
          <a:endParaRPr lang="ru-RU"/>
        </a:p>
      </dgm:t>
    </dgm:pt>
    <dgm:pt modelId="{2EBE342A-EDBF-454A-8F5E-BF812FCDDD22}" type="sibTrans" cxnId="{ED49BC53-0585-435E-B2EE-97B62BAD0EBA}">
      <dgm:prSet/>
      <dgm:spPr/>
      <dgm:t>
        <a:bodyPr/>
        <a:lstStyle/>
        <a:p>
          <a:endParaRPr lang="ru-RU"/>
        </a:p>
      </dgm:t>
    </dgm:pt>
    <dgm:pt modelId="{38E79C73-0856-4043-8560-3E8608970F41}">
      <dgm:prSet phldrT="[Текст]"/>
      <dgm:spPr/>
      <dgm:t>
        <a:bodyPr/>
        <a:lstStyle/>
        <a:p>
          <a:r>
            <a:rPr lang="ru-RU" dirty="0" smtClean="0"/>
            <a:t>Деловые игры, тренинги</a:t>
          </a:r>
          <a:endParaRPr lang="ru-RU" dirty="0"/>
        </a:p>
      </dgm:t>
    </dgm:pt>
    <dgm:pt modelId="{7F8531C7-0A45-463F-A7F7-1B88ECA15587}" type="parTrans" cxnId="{C391939D-6D27-472A-A182-4AE01967E829}">
      <dgm:prSet/>
      <dgm:spPr/>
      <dgm:t>
        <a:bodyPr/>
        <a:lstStyle/>
        <a:p>
          <a:endParaRPr lang="ru-RU"/>
        </a:p>
      </dgm:t>
    </dgm:pt>
    <dgm:pt modelId="{0E58842E-3842-41F5-BA6D-30871485333E}" type="sibTrans" cxnId="{C391939D-6D27-472A-A182-4AE01967E829}">
      <dgm:prSet/>
      <dgm:spPr/>
      <dgm:t>
        <a:bodyPr/>
        <a:lstStyle/>
        <a:p>
          <a:endParaRPr lang="ru-RU"/>
        </a:p>
      </dgm:t>
    </dgm:pt>
    <dgm:pt modelId="{2F59473F-33EA-4BAD-A9A8-58652252D6A3}">
      <dgm:prSet phldrT="[Текст]"/>
      <dgm:spPr/>
      <dgm:t>
        <a:bodyPr/>
        <a:lstStyle/>
        <a:p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Учитель</a:t>
          </a:r>
          <a:r>
            <a:rPr lang="ru-RU" dirty="0" smtClean="0"/>
            <a:t> </a:t>
          </a:r>
          <a:endParaRPr lang="ru-RU" dirty="0"/>
        </a:p>
      </dgm:t>
    </dgm:pt>
    <dgm:pt modelId="{0349104A-AA84-4A9F-B68E-6D02D26DDD44}" type="parTrans" cxnId="{1C3ED36C-EDDB-40D4-8730-496EC88214D7}">
      <dgm:prSet/>
      <dgm:spPr/>
      <dgm:t>
        <a:bodyPr/>
        <a:lstStyle/>
        <a:p>
          <a:endParaRPr lang="ru-RU"/>
        </a:p>
      </dgm:t>
    </dgm:pt>
    <dgm:pt modelId="{18C7123C-D56E-49DA-A3CE-660EFF92BD9D}" type="sibTrans" cxnId="{1C3ED36C-EDDB-40D4-8730-496EC88214D7}">
      <dgm:prSet/>
      <dgm:spPr/>
      <dgm:t>
        <a:bodyPr/>
        <a:lstStyle/>
        <a:p>
          <a:endParaRPr lang="ru-RU"/>
        </a:p>
      </dgm:t>
    </dgm:pt>
    <dgm:pt modelId="{4941285A-77AD-454E-872C-30D3849AB49F}">
      <dgm:prSet phldrT="[Текст]"/>
      <dgm:spPr/>
      <dgm:t>
        <a:bodyPr/>
        <a:lstStyle/>
        <a:p>
          <a:r>
            <a:rPr lang="ru-RU" dirty="0" smtClean="0"/>
            <a:t>Инновационные оценочные средства</a:t>
          </a:r>
          <a:endParaRPr lang="ru-RU" dirty="0"/>
        </a:p>
      </dgm:t>
    </dgm:pt>
    <dgm:pt modelId="{4C69EDEF-78D2-4368-83D9-577920501BE2}" type="parTrans" cxnId="{E3715E88-B8CA-4AEA-B244-335F520E29AF}">
      <dgm:prSet/>
      <dgm:spPr/>
      <dgm:t>
        <a:bodyPr/>
        <a:lstStyle/>
        <a:p>
          <a:endParaRPr lang="ru-RU"/>
        </a:p>
      </dgm:t>
    </dgm:pt>
    <dgm:pt modelId="{618DEDC3-CBA9-44DE-B7A8-736618E8E19B}" type="sibTrans" cxnId="{E3715E88-B8CA-4AEA-B244-335F520E29AF}">
      <dgm:prSet/>
      <dgm:spPr/>
      <dgm:t>
        <a:bodyPr/>
        <a:lstStyle/>
        <a:p>
          <a:endParaRPr lang="ru-RU"/>
        </a:p>
      </dgm:t>
    </dgm:pt>
    <dgm:pt modelId="{0A600A7F-5E83-4D47-AFE1-5DE837BCBC60}">
      <dgm:prSet phldrT="[Текст]"/>
      <dgm:spPr/>
      <dgm:t>
        <a:bodyPr/>
        <a:lstStyle/>
        <a:p>
          <a:r>
            <a:rPr lang="ru-RU" dirty="0" smtClean="0"/>
            <a:t>Психологические методики мониторинга</a:t>
          </a:r>
          <a:endParaRPr lang="ru-RU" dirty="0"/>
        </a:p>
      </dgm:t>
    </dgm:pt>
    <dgm:pt modelId="{9524BAA2-D25B-46FE-85F9-CFFD10AA24C2}" type="parTrans" cxnId="{5E55004B-5A01-401D-B43F-6A119949C659}">
      <dgm:prSet/>
      <dgm:spPr/>
      <dgm:t>
        <a:bodyPr/>
        <a:lstStyle/>
        <a:p>
          <a:endParaRPr lang="ru-RU"/>
        </a:p>
      </dgm:t>
    </dgm:pt>
    <dgm:pt modelId="{5D2ED0CA-5A39-4AA6-BAD6-9863F525AFD4}" type="sibTrans" cxnId="{5E55004B-5A01-401D-B43F-6A119949C659}">
      <dgm:prSet/>
      <dgm:spPr/>
      <dgm:t>
        <a:bodyPr/>
        <a:lstStyle/>
        <a:p>
          <a:endParaRPr lang="ru-RU"/>
        </a:p>
      </dgm:t>
    </dgm:pt>
    <dgm:pt modelId="{C70E16D6-D3DD-46D8-A44E-E233F361484B}">
      <dgm:prSet phldrT="[Текст]"/>
      <dgm:spPr/>
      <dgm:t>
        <a:bodyPr/>
        <a:lstStyle/>
        <a:p>
          <a:r>
            <a:rPr lang="ru-RU" dirty="0" smtClean="0"/>
            <a:t>Педагогическое тестирование, анкетирование, наблюдение</a:t>
          </a:r>
          <a:endParaRPr lang="ru-RU" dirty="0"/>
        </a:p>
      </dgm:t>
    </dgm:pt>
    <dgm:pt modelId="{5B5EA163-EA3E-4059-8F6E-CDC54E054870}" type="parTrans" cxnId="{184E0BCB-4DA0-4950-B732-5FC27F252D24}">
      <dgm:prSet/>
      <dgm:spPr/>
      <dgm:t>
        <a:bodyPr/>
        <a:lstStyle/>
        <a:p>
          <a:endParaRPr lang="ru-RU"/>
        </a:p>
      </dgm:t>
    </dgm:pt>
    <dgm:pt modelId="{7A2616ED-B78C-49DC-A2A8-8BD5A721ADE9}" type="sibTrans" cxnId="{184E0BCB-4DA0-4950-B732-5FC27F252D24}">
      <dgm:prSet/>
      <dgm:spPr/>
      <dgm:t>
        <a:bodyPr/>
        <a:lstStyle/>
        <a:p>
          <a:endParaRPr lang="ru-RU"/>
        </a:p>
      </dgm:t>
    </dgm:pt>
    <dgm:pt modelId="{06BA6802-B247-4796-AAFC-F020F5FC5AFF}" type="pres">
      <dgm:prSet presAssocID="{2A329769-B257-41FF-BA8C-A7EC416055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C922FD-70E5-4715-B6FE-5139EF9F92D0}" type="pres">
      <dgm:prSet presAssocID="{098A4BEF-5BB0-4076-9129-6AD40B4073E2}" presName="root" presStyleCnt="0"/>
      <dgm:spPr/>
    </dgm:pt>
    <dgm:pt modelId="{19A44B3D-DA62-4596-B39F-EC5CA2256E46}" type="pres">
      <dgm:prSet presAssocID="{098A4BEF-5BB0-4076-9129-6AD40B4073E2}" presName="rootComposite" presStyleCnt="0"/>
      <dgm:spPr/>
    </dgm:pt>
    <dgm:pt modelId="{D4384433-D077-4071-9BC1-D1E0A754DFF9}" type="pres">
      <dgm:prSet presAssocID="{098A4BEF-5BB0-4076-9129-6AD40B4073E2}" presName="rootText" presStyleLbl="node1" presStyleIdx="0" presStyleCnt="2"/>
      <dgm:spPr/>
      <dgm:t>
        <a:bodyPr/>
        <a:lstStyle/>
        <a:p>
          <a:endParaRPr lang="ru-RU"/>
        </a:p>
      </dgm:t>
    </dgm:pt>
    <dgm:pt modelId="{C18F0CC4-027D-4096-ACDC-7692C378BAE7}" type="pres">
      <dgm:prSet presAssocID="{098A4BEF-5BB0-4076-9129-6AD40B4073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5C9567F4-59A8-46D7-A0CB-F4FD267E6A65}" type="pres">
      <dgm:prSet presAssocID="{098A4BEF-5BB0-4076-9129-6AD40B4073E2}" presName="childShape" presStyleCnt="0"/>
      <dgm:spPr/>
    </dgm:pt>
    <dgm:pt modelId="{F171D987-7B67-4C99-B79A-FE377426EB7F}" type="pres">
      <dgm:prSet presAssocID="{7F8531C7-0A45-463F-A7F7-1B88ECA1558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0A71FB6-C474-4C55-9CEC-DBDD36CF321D}" type="pres">
      <dgm:prSet presAssocID="{38E79C73-0856-4043-8560-3E8608970F4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B4AD5-F767-45B7-B79A-B7BBCA3369E1}" type="pres">
      <dgm:prSet presAssocID="{9524BAA2-D25B-46FE-85F9-CFFD10AA24C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CFDE5BB-4CE0-45E4-A832-4D7B08DBE225}" type="pres">
      <dgm:prSet presAssocID="{0A600A7F-5E83-4D47-AFE1-5DE837BCBC6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A90A0-4170-4D47-A23F-E9D17FF37636}" type="pres">
      <dgm:prSet presAssocID="{2F59473F-33EA-4BAD-A9A8-58652252D6A3}" presName="root" presStyleCnt="0"/>
      <dgm:spPr/>
    </dgm:pt>
    <dgm:pt modelId="{D3AC5CB7-5646-4D85-AA65-BCD47D053E6C}" type="pres">
      <dgm:prSet presAssocID="{2F59473F-33EA-4BAD-A9A8-58652252D6A3}" presName="rootComposite" presStyleCnt="0"/>
      <dgm:spPr/>
    </dgm:pt>
    <dgm:pt modelId="{CD50F283-3B33-4AB9-952F-6011132C5F1C}" type="pres">
      <dgm:prSet presAssocID="{2F59473F-33EA-4BAD-A9A8-58652252D6A3}" presName="rootText" presStyleLbl="node1" presStyleIdx="1" presStyleCnt="2"/>
      <dgm:spPr/>
      <dgm:t>
        <a:bodyPr/>
        <a:lstStyle/>
        <a:p>
          <a:endParaRPr lang="ru-RU"/>
        </a:p>
      </dgm:t>
    </dgm:pt>
    <dgm:pt modelId="{94DA696B-ECC6-42A1-A5E5-DC0F1F064A84}" type="pres">
      <dgm:prSet presAssocID="{2F59473F-33EA-4BAD-A9A8-58652252D6A3}" presName="rootConnector" presStyleLbl="node1" presStyleIdx="1" presStyleCnt="2"/>
      <dgm:spPr/>
      <dgm:t>
        <a:bodyPr/>
        <a:lstStyle/>
        <a:p>
          <a:endParaRPr lang="ru-RU"/>
        </a:p>
      </dgm:t>
    </dgm:pt>
    <dgm:pt modelId="{6CFA92DB-024C-44C3-870A-747B47D4CC64}" type="pres">
      <dgm:prSet presAssocID="{2F59473F-33EA-4BAD-A9A8-58652252D6A3}" presName="childShape" presStyleCnt="0"/>
      <dgm:spPr/>
    </dgm:pt>
    <dgm:pt modelId="{BEA26C6F-5138-4E35-B7EF-D2ABFD696811}" type="pres">
      <dgm:prSet presAssocID="{4C69EDEF-78D2-4368-83D9-577920501BE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31C0635-5456-477B-BFD6-D70F31BAF218}" type="pres">
      <dgm:prSet presAssocID="{4941285A-77AD-454E-872C-30D3849AB49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1F2CC-42DE-4945-96F9-81361190C9CD}" type="pres">
      <dgm:prSet presAssocID="{5B5EA163-EA3E-4059-8F6E-CDC54E05487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B30E9C4-03EA-4E3D-A8ED-29C1A099533C}" type="pres">
      <dgm:prSet presAssocID="{C70E16D6-D3DD-46D8-A44E-E233F361484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C62F0-DFAE-4F8C-A1C1-B82F600E2CC7}" type="presOf" srcId="{38E79C73-0856-4043-8560-3E8608970F41}" destId="{B0A71FB6-C474-4C55-9CEC-DBDD36CF321D}" srcOrd="0" destOrd="0" presId="urn:microsoft.com/office/officeart/2005/8/layout/hierarchy3"/>
    <dgm:cxn modelId="{C5BE01E7-D6AD-4BFE-801B-BFE38E8314EE}" type="presOf" srcId="{2F59473F-33EA-4BAD-A9A8-58652252D6A3}" destId="{94DA696B-ECC6-42A1-A5E5-DC0F1F064A84}" srcOrd="1" destOrd="0" presId="urn:microsoft.com/office/officeart/2005/8/layout/hierarchy3"/>
    <dgm:cxn modelId="{1C3ED36C-EDDB-40D4-8730-496EC88214D7}" srcId="{2A329769-B257-41FF-BA8C-A7EC4160553B}" destId="{2F59473F-33EA-4BAD-A9A8-58652252D6A3}" srcOrd="1" destOrd="0" parTransId="{0349104A-AA84-4A9F-B68E-6D02D26DDD44}" sibTransId="{18C7123C-D56E-49DA-A3CE-660EFF92BD9D}"/>
    <dgm:cxn modelId="{184E0BCB-4DA0-4950-B732-5FC27F252D24}" srcId="{2F59473F-33EA-4BAD-A9A8-58652252D6A3}" destId="{C70E16D6-D3DD-46D8-A44E-E233F361484B}" srcOrd="1" destOrd="0" parTransId="{5B5EA163-EA3E-4059-8F6E-CDC54E054870}" sibTransId="{7A2616ED-B78C-49DC-A2A8-8BD5A721ADE9}"/>
    <dgm:cxn modelId="{C9874971-0023-4510-B897-AD4A20D3C581}" type="presOf" srcId="{C70E16D6-D3DD-46D8-A44E-E233F361484B}" destId="{BB30E9C4-03EA-4E3D-A8ED-29C1A099533C}" srcOrd="0" destOrd="0" presId="urn:microsoft.com/office/officeart/2005/8/layout/hierarchy3"/>
    <dgm:cxn modelId="{DED1CC32-8703-4EB0-80D0-0F10025E90F9}" type="presOf" srcId="{2A329769-B257-41FF-BA8C-A7EC4160553B}" destId="{06BA6802-B247-4796-AAFC-F020F5FC5AFF}" srcOrd="0" destOrd="0" presId="urn:microsoft.com/office/officeart/2005/8/layout/hierarchy3"/>
    <dgm:cxn modelId="{99D464AD-6944-42E8-AB31-6305797E58F3}" type="presOf" srcId="{4C69EDEF-78D2-4368-83D9-577920501BE2}" destId="{BEA26C6F-5138-4E35-B7EF-D2ABFD696811}" srcOrd="0" destOrd="0" presId="urn:microsoft.com/office/officeart/2005/8/layout/hierarchy3"/>
    <dgm:cxn modelId="{ED49BC53-0585-435E-B2EE-97B62BAD0EBA}" srcId="{2A329769-B257-41FF-BA8C-A7EC4160553B}" destId="{098A4BEF-5BB0-4076-9129-6AD40B4073E2}" srcOrd="0" destOrd="0" parTransId="{EC3EB234-97A7-4B1A-AD37-CC6CA9D64EA5}" sibTransId="{2EBE342A-EDBF-454A-8F5E-BF812FCDDD22}"/>
    <dgm:cxn modelId="{C391939D-6D27-472A-A182-4AE01967E829}" srcId="{098A4BEF-5BB0-4076-9129-6AD40B4073E2}" destId="{38E79C73-0856-4043-8560-3E8608970F41}" srcOrd="0" destOrd="0" parTransId="{7F8531C7-0A45-463F-A7F7-1B88ECA15587}" sibTransId="{0E58842E-3842-41F5-BA6D-30871485333E}"/>
    <dgm:cxn modelId="{E3715E88-B8CA-4AEA-B244-335F520E29AF}" srcId="{2F59473F-33EA-4BAD-A9A8-58652252D6A3}" destId="{4941285A-77AD-454E-872C-30D3849AB49F}" srcOrd="0" destOrd="0" parTransId="{4C69EDEF-78D2-4368-83D9-577920501BE2}" sibTransId="{618DEDC3-CBA9-44DE-B7A8-736618E8E19B}"/>
    <dgm:cxn modelId="{43E541CE-C16E-4368-8F46-FEA8C991C0F1}" type="presOf" srcId="{4941285A-77AD-454E-872C-30D3849AB49F}" destId="{D31C0635-5456-477B-BFD6-D70F31BAF218}" srcOrd="0" destOrd="0" presId="urn:microsoft.com/office/officeart/2005/8/layout/hierarchy3"/>
    <dgm:cxn modelId="{C6B8A79E-FEEE-4075-868B-9642E9BC3AAD}" type="presOf" srcId="{9524BAA2-D25B-46FE-85F9-CFFD10AA24C2}" destId="{3F8B4AD5-F767-45B7-B79A-B7BBCA3369E1}" srcOrd="0" destOrd="0" presId="urn:microsoft.com/office/officeart/2005/8/layout/hierarchy3"/>
    <dgm:cxn modelId="{38B305CE-3183-40AF-B63F-B6D7524FC048}" type="presOf" srcId="{098A4BEF-5BB0-4076-9129-6AD40B4073E2}" destId="{C18F0CC4-027D-4096-ACDC-7692C378BAE7}" srcOrd="1" destOrd="0" presId="urn:microsoft.com/office/officeart/2005/8/layout/hierarchy3"/>
    <dgm:cxn modelId="{D02682D3-7913-4134-98C9-29A7D3195815}" type="presOf" srcId="{2F59473F-33EA-4BAD-A9A8-58652252D6A3}" destId="{CD50F283-3B33-4AB9-952F-6011132C5F1C}" srcOrd="0" destOrd="0" presId="urn:microsoft.com/office/officeart/2005/8/layout/hierarchy3"/>
    <dgm:cxn modelId="{735D2503-0BE4-4A77-B7E1-3BE042A1A11D}" type="presOf" srcId="{5B5EA163-EA3E-4059-8F6E-CDC54E054870}" destId="{75E1F2CC-42DE-4945-96F9-81361190C9CD}" srcOrd="0" destOrd="0" presId="urn:microsoft.com/office/officeart/2005/8/layout/hierarchy3"/>
    <dgm:cxn modelId="{FB7D1456-6BEF-4C9A-A1F4-79BDA4AAAB80}" type="presOf" srcId="{0A600A7F-5E83-4D47-AFE1-5DE837BCBC60}" destId="{FCFDE5BB-4CE0-45E4-A832-4D7B08DBE225}" srcOrd="0" destOrd="0" presId="urn:microsoft.com/office/officeart/2005/8/layout/hierarchy3"/>
    <dgm:cxn modelId="{679E248F-DDD1-402B-9C2C-73FE4A13F131}" type="presOf" srcId="{098A4BEF-5BB0-4076-9129-6AD40B4073E2}" destId="{D4384433-D077-4071-9BC1-D1E0A754DFF9}" srcOrd="0" destOrd="0" presId="urn:microsoft.com/office/officeart/2005/8/layout/hierarchy3"/>
    <dgm:cxn modelId="{5E55004B-5A01-401D-B43F-6A119949C659}" srcId="{098A4BEF-5BB0-4076-9129-6AD40B4073E2}" destId="{0A600A7F-5E83-4D47-AFE1-5DE837BCBC60}" srcOrd="1" destOrd="0" parTransId="{9524BAA2-D25B-46FE-85F9-CFFD10AA24C2}" sibTransId="{5D2ED0CA-5A39-4AA6-BAD6-9863F525AFD4}"/>
    <dgm:cxn modelId="{DB4E4603-48E0-4972-B688-41C131D93EB9}" type="presOf" srcId="{7F8531C7-0A45-463F-A7F7-1B88ECA15587}" destId="{F171D987-7B67-4C99-B79A-FE377426EB7F}" srcOrd="0" destOrd="0" presId="urn:microsoft.com/office/officeart/2005/8/layout/hierarchy3"/>
    <dgm:cxn modelId="{9FEC5C1A-7F58-4C12-B7F6-EAE47B8BD463}" type="presParOf" srcId="{06BA6802-B247-4796-AAFC-F020F5FC5AFF}" destId="{3DC922FD-70E5-4715-B6FE-5139EF9F92D0}" srcOrd="0" destOrd="0" presId="urn:microsoft.com/office/officeart/2005/8/layout/hierarchy3"/>
    <dgm:cxn modelId="{9E57D1E8-BAA1-4556-B68D-2D824694D736}" type="presParOf" srcId="{3DC922FD-70E5-4715-B6FE-5139EF9F92D0}" destId="{19A44B3D-DA62-4596-B39F-EC5CA2256E46}" srcOrd="0" destOrd="0" presId="urn:microsoft.com/office/officeart/2005/8/layout/hierarchy3"/>
    <dgm:cxn modelId="{792C8F40-407E-486B-AB7F-5DD935535F2E}" type="presParOf" srcId="{19A44B3D-DA62-4596-B39F-EC5CA2256E46}" destId="{D4384433-D077-4071-9BC1-D1E0A754DFF9}" srcOrd="0" destOrd="0" presId="urn:microsoft.com/office/officeart/2005/8/layout/hierarchy3"/>
    <dgm:cxn modelId="{B31E9A7F-81F0-4127-AEAD-EF335A97F4A0}" type="presParOf" srcId="{19A44B3D-DA62-4596-B39F-EC5CA2256E46}" destId="{C18F0CC4-027D-4096-ACDC-7692C378BAE7}" srcOrd="1" destOrd="0" presId="urn:microsoft.com/office/officeart/2005/8/layout/hierarchy3"/>
    <dgm:cxn modelId="{FEA234AF-BC55-442F-9F71-EB4020BA0E20}" type="presParOf" srcId="{3DC922FD-70E5-4715-B6FE-5139EF9F92D0}" destId="{5C9567F4-59A8-46D7-A0CB-F4FD267E6A65}" srcOrd="1" destOrd="0" presId="urn:microsoft.com/office/officeart/2005/8/layout/hierarchy3"/>
    <dgm:cxn modelId="{3E1D4A37-5381-48D8-ADBF-CF639A452664}" type="presParOf" srcId="{5C9567F4-59A8-46D7-A0CB-F4FD267E6A65}" destId="{F171D987-7B67-4C99-B79A-FE377426EB7F}" srcOrd="0" destOrd="0" presId="urn:microsoft.com/office/officeart/2005/8/layout/hierarchy3"/>
    <dgm:cxn modelId="{DEF77D90-5610-428A-8200-7BAAA076DF83}" type="presParOf" srcId="{5C9567F4-59A8-46D7-A0CB-F4FD267E6A65}" destId="{B0A71FB6-C474-4C55-9CEC-DBDD36CF321D}" srcOrd="1" destOrd="0" presId="urn:microsoft.com/office/officeart/2005/8/layout/hierarchy3"/>
    <dgm:cxn modelId="{2C8AE660-84B0-4AD0-9379-906814715F0E}" type="presParOf" srcId="{5C9567F4-59A8-46D7-A0CB-F4FD267E6A65}" destId="{3F8B4AD5-F767-45B7-B79A-B7BBCA3369E1}" srcOrd="2" destOrd="0" presId="urn:microsoft.com/office/officeart/2005/8/layout/hierarchy3"/>
    <dgm:cxn modelId="{80FE01F9-D9FA-4C51-A214-1CF6285FA5F1}" type="presParOf" srcId="{5C9567F4-59A8-46D7-A0CB-F4FD267E6A65}" destId="{FCFDE5BB-4CE0-45E4-A832-4D7B08DBE225}" srcOrd="3" destOrd="0" presId="urn:microsoft.com/office/officeart/2005/8/layout/hierarchy3"/>
    <dgm:cxn modelId="{283D1F82-9B47-47BC-BDFD-515B419EC66A}" type="presParOf" srcId="{06BA6802-B247-4796-AAFC-F020F5FC5AFF}" destId="{ACBA90A0-4170-4D47-A23F-E9D17FF37636}" srcOrd="1" destOrd="0" presId="urn:microsoft.com/office/officeart/2005/8/layout/hierarchy3"/>
    <dgm:cxn modelId="{A3BC5C9E-8891-44F4-938C-92FD961C0976}" type="presParOf" srcId="{ACBA90A0-4170-4D47-A23F-E9D17FF37636}" destId="{D3AC5CB7-5646-4D85-AA65-BCD47D053E6C}" srcOrd="0" destOrd="0" presId="urn:microsoft.com/office/officeart/2005/8/layout/hierarchy3"/>
    <dgm:cxn modelId="{8DC29CE5-B861-46F2-BEB4-76A4CA59A0E7}" type="presParOf" srcId="{D3AC5CB7-5646-4D85-AA65-BCD47D053E6C}" destId="{CD50F283-3B33-4AB9-952F-6011132C5F1C}" srcOrd="0" destOrd="0" presId="urn:microsoft.com/office/officeart/2005/8/layout/hierarchy3"/>
    <dgm:cxn modelId="{B670CB00-A533-40D7-989A-7648B11E1ED7}" type="presParOf" srcId="{D3AC5CB7-5646-4D85-AA65-BCD47D053E6C}" destId="{94DA696B-ECC6-42A1-A5E5-DC0F1F064A84}" srcOrd="1" destOrd="0" presId="urn:microsoft.com/office/officeart/2005/8/layout/hierarchy3"/>
    <dgm:cxn modelId="{EFBD874E-DEA1-4F6C-8A56-DE022D033FC5}" type="presParOf" srcId="{ACBA90A0-4170-4D47-A23F-E9D17FF37636}" destId="{6CFA92DB-024C-44C3-870A-747B47D4CC64}" srcOrd="1" destOrd="0" presId="urn:microsoft.com/office/officeart/2005/8/layout/hierarchy3"/>
    <dgm:cxn modelId="{DB9C7A61-3B9D-4250-AF5A-1AD7127F56F3}" type="presParOf" srcId="{6CFA92DB-024C-44C3-870A-747B47D4CC64}" destId="{BEA26C6F-5138-4E35-B7EF-D2ABFD696811}" srcOrd="0" destOrd="0" presId="urn:microsoft.com/office/officeart/2005/8/layout/hierarchy3"/>
    <dgm:cxn modelId="{D08CE0F0-769D-4CA5-A8A1-E597D8AF017C}" type="presParOf" srcId="{6CFA92DB-024C-44C3-870A-747B47D4CC64}" destId="{D31C0635-5456-477B-BFD6-D70F31BAF218}" srcOrd="1" destOrd="0" presId="urn:microsoft.com/office/officeart/2005/8/layout/hierarchy3"/>
    <dgm:cxn modelId="{A0AFCF6F-F555-40B2-AECD-C2B6A15E451B}" type="presParOf" srcId="{6CFA92DB-024C-44C3-870A-747B47D4CC64}" destId="{75E1F2CC-42DE-4945-96F9-81361190C9CD}" srcOrd="2" destOrd="0" presId="urn:microsoft.com/office/officeart/2005/8/layout/hierarchy3"/>
    <dgm:cxn modelId="{A7507CFD-CA50-437B-8FC7-4A45F5F36A50}" type="presParOf" srcId="{6CFA92DB-024C-44C3-870A-747B47D4CC64}" destId="{BB30E9C4-03EA-4E3D-A8ED-29C1A099533C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672C4-9025-4F74-90E5-CCAF96FD197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DCAC5-950B-4994-8602-CBFE3BB46E4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Великая дидактика</a:t>
          </a:r>
          <a:endParaRPr lang="ru-RU" dirty="0">
            <a:solidFill>
              <a:srgbClr val="FF0000"/>
            </a:solidFill>
          </a:endParaRPr>
        </a:p>
      </dgm:t>
    </dgm:pt>
    <dgm:pt modelId="{7D969A8D-938F-4FDC-BDC0-FB35EE56845A}" type="parTrans" cxnId="{C01A9AEA-F8E6-4D02-AE6A-B2F3DC2DF576}">
      <dgm:prSet/>
      <dgm:spPr/>
      <dgm:t>
        <a:bodyPr/>
        <a:lstStyle/>
        <a:p>
          <a:endParaRPr lang="ru-RU"/>
        </a:p>
      </dgm:t>
    </dgm:pt>
    <dgm:pt modelId="{25DCF878-5065-43DA-AE81-0159F12CD20E}" type="sibTrans" cxnId="{C01A9AEA-F8E6-4D02-AE6A-B2F3DC2DF576}">
      <dgm:prSet/>
      <dgm:spPr/>
      <dgm:t>
        <a:bodyPr/>
        <a:lstStyle/>
        <a:p>
          <a:endParaRPr lang="ru-RU"/>
        </a:p>
      </dgm:t>
    </dgm:pt>
    <dgm:pt modelId="{3346E1ED-2BD7-492F-AE07-5D9BB5E2F524}">
      <dgm:prSet phldrT="[Текст]"/>
      <dgm:spPr/>
      <dgm:t>
        <a:bodyPr/>
        <a:lstStyle/>
        <a:p>
          <a:r>
            <a:rPr lang="ru-RU" dirty="0" smtClean="0"/>
            <a:t>Учить всех</a:t>
          </a:r>
          <a:endParaRPr lang="ru-RU" dirty="0"/>
        </a:p>
      </dgm:t>
    </dgm:pt>
    <dgm:pt modelId="{93DDB046-1C7E-43D0-B384-B6D6B9169E4A}" type="parTrans" cxnId="{22434EF7-AE3B-4AEE-AAAF-344E3A0953D4}">
      <dgm:prSet/>
      <dgm:spPr/>
      <dgm:t>
        <a:bodyPr/>
        <a:lstStyle/>
        <a:p>
          <a:endParaRPr lang="ru-RU"/>
        </a:p>
      </dgm:t>
    </dgm:pt>
    <dgm:pt modelId="{AC5FAB1D-27EA-458B-9617-23CD623706B2}" type="sibTrans" cxnId="{22434EF7-AE3B-4AEE-AAAF-344E3A0953D4}">
      <dgm:prSet/>
      <dgm:spPr/>
      <dgm:t>
        <a:bodyPr/>
        <a:lstStyle/>
        <a:p>
          <a:endParaRPr lang="ru-RU"/>
        </a:p>
      </dgm:t>
    </dgm:pt>
    <dgm:pt modelId="{09F0A296-5C51-41FC-92CD-BC389E7DEE85}">
      <dgm:prSet phldrT="[Текст]"/>
      <dgm:spPr/>
      <dgm:t>
        <a:bodyPr/>
        <a:lstStyle/>
        <a:p>
          <a:r>
            <a:rPr lang="ru-RU" smtClean="0"/>
            <a:t>Учить всему</a:t>
          </a:r>
          <a:endParaRPr lang="ru-RU" dirty="0"/>
        </a:p>
      </dgm:t>
    </dgm:pt>
    <dgm:pt modelId="{C73A75D4-2F13-4E79-B93B-0BCA4ABA6C22}" type="sibTrans" cxnId="{313EBD44-BD8D-4A58-A3B6-5743B1514D03}">
      <dgm:prSet/>
      <dgm:spPr/>
      <dgm:t>
        <a:bodyPr/>
        <a:lstStyle/>
        <a:p>
          <a:endParaRPr lang="ru-RU"/>
        </a:p>
      </dgm:t>
    </dgm:pt>
    <dgm:pt modelId="{BA87710C-8A2D-41CB-9B21-9231320EDABB}" type="parTrans" cxnId="{313EBD44-BD8D-4A58-A3B6-5743B1514D03}">
      <dgm:prSet/>
      <dgm:spPr/>
      <dgm:t>
        <a:bodyPr/>
        <a:lstStyle/>
        <a:p>
          <a:endParaRPr lang="ru-RU"/>
        </a:p>
      </dgm:t>
    </dgm:pt>
    <dgm:pt modelId="{5AEA3E99-E541-4AA1-B37F-82CD06726959}" type="pres">
      <dgm:prSet presAssocID="{523672C4-9025-4F74-90E5-CCAF96FD19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CB73D9-A4E8-49D8-BC6B-2E001F96ECF2}" type="pres">
      <dgm:prSet presAssocID="{FB4DCAC5-950B-4994-8602-CBFE3BB46E49}" presName="hierRoot1" presStyleCnt="0"/>
      <dgm:spPr/>
    </dgm:pt>
    <dgm:pt modelId="{55B38E4E-C2E5-4B20-A36B-C2DA88E93535}" type="pres">
      <dgm:prSet presAssocID="{FB4DCAC5-950B-4994-8602-CBFE3BB46E49}" presName="composite" presStyleCnt="0"/>
      <dgm:spPr/>
    </dgm:pt>
    <dgm:pt modelId="{3B964127-3ED3-486A-95C9-CD8F0329A9CD}" type="pres">
      <dgm:prSet presAssocID="{FB4DCAC5-950B-4994-8602-CBFE3BB46E49}" presName="background" presStyleLbl="node0" presStyleIdx="0" presStyleCnt="1"/>
      <dgm:spPr/>
    </dgm:pt>
    <dgm:pt modelId="{7ED63E3C-B3E8-4E37-A6D6-3F66BD116B55}" type="pres">
      <dgm:prSet presAssocID="{FB4DCAC5-950B-4994-8602-CBFE3BB46E4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5EB6A-1846-47A5-8B81-89FDF5D29AB9}" type="pres">
      <dgm:prSet presAssocID="{FB4DCAC5-950B-4994-8602-CBFE3BB46E49}" presName="hierChild2" presStyleCnt="0"/>
      <dgm:spPr/>
    </dgm:pt>
    <dgm:pt modelId="{12FD6A1E-ED46-4DE4-9666-3CC591CF6B72}" type="pres">
      <dgm:prSet presAssocID="{93DDB046-1C7E-43D0-B384-B6D6B9169E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E978F72-5B65-4506-A596-BC4B65125F58}" type="pres">
      <dgm:prSet presAssocID="{3346E1ED-2BD7-492F-AE07-5D9BB5E2F524}" presName="hierRoot2" presStyleCnt="0"/>
      <dgm:spPr/>
    </dgm:pt>
    <dgm:pt modelId="{857765FC-C3F0-4BF6-8777-A21D2129FCA5}" type="pres">
      <dgm:prSet presAssocID="{3346E1ED-2BD7-492F-AE07-5D9BB5E2F524}" presName="composite2" presStyleCnt="0"/>
      <dgm:spPr/>
    </dgm:pt>
    <dgm:pt modelId="{9E99286E-55AA-4DE6-89D0-408815058617}" type="pres">
      <dgm:prSet presAssocID="{3346E1ED-2BD7-492F-AE07-5D9BB5E2F524}" presName="background2" presStyleLbl="node2" presStyleIdx="0" presStyleCnt="2"/>
      <dgm:spPr/>
    </dgm:pt>
    <dgm:pt modelId="{6246A164-F4AD-42A6-BDE8-DC434C150833}" type="pres">
      <dgm:prSet presAssocID="{3346E1ED-2BD7-492F-AE07-5D9BB5E2F52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553F2-085D-4A51-B193-2237AE2E38EE}" type="pres">
      <dgm:prSet presAssocID="{3346E1ED-2BD7-492F-AE07-5D9BB5E2F524}" presName="hierChild3" presStyleCnt="0"/>
      <dgm:spPr/>
    </dgm:pt>
    <dgm:pt modelId="{5EB97A0E-1B0E-40D8-A57E-33CF23597DE8}" type="pres">
      <dgm:prSet presAssocID="{BA87710C-8A2D-41CB-9B21-9231320EDAB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9A3E98B-57DE-4EC4-8F04-85B420739A88}" type="pres">
      <dgm:prSet presAssocID="{09F0A296-5C51-41FC-92CD-BC389E7DEE85}" presName="hierRoot2" presStyleCnt="0"/>
      <dgm:spPr/>
    </dgm:pt>
    <dgm:pt modelId="{A01AA649-F1E2-4945-A154-34E44639BD0C}" type="pres">
      <dgm:prSet presAssocID="{09F0A296-5C51-41FC-92CD-BC389E7DEE85}" presName="composite2" presStyleCnt="0"/>
      <dgm:spPr/>
    </dgm:pt>
    <dgm:pt modelId="{21F9B6D3-4179-4010-95FF-F30B15EE61D1}" type="pres">
      <dgm:prSet presAssocID="{09F0A296-5C51-41FC-92CD-BC389E7DEE85}" presName="background2" presStyleLbl="node2" presStyleIdx="1" presStyleCnt="2"/>
      <dgm:spPr/>
    </dgm:pt>
    <dgm:pt modelId="{5378004E-BE17-472F-8155-F41E285050F6}" type="pres">
      <dgm:prSet presAssocID="{09F0A296-5C51-41FC-92CD-BC389E7DEE8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48E49-DF3F-4921-A34B-0BBF124D3F76}" type="pres">
      <dgm:prSet presAssocID="{09F0A296-5C51-41FC-92CD-BC389E7DEE85}" presName="hierChild3" presStyleCnt="0"/>
      <dgm:spPr/>
    </dgm:pt>
  </dgm:ptLst>
  <dgm:cxnLst>
    <dgm:cxn modelId="{96799953-01C7-45AF-8959-77D390E3E766}" type="presOf" srcId="{3346E1ED-2BD7-492F-AE07-5D9BB5E2F524}" destId="{6246A164-F4AD-42A6-BDE8-DC434C150833}" srcOrd="0" destOrd="0" presId="urn:microsoft.com/office/officeart/2005/8/layout/hierarchy1"/>
    <dgm:cxn modelId="{17F8073B-65DA-4711-B9A4-220CCD12BCBD}" type="presOf" srcId="{09F0A296-5C51-41FC-92CD-BC389E7DEE85}" destId="{5378004E-BE17-472F-8155-F41E285050F6}" srcOrd="0" destOrd="0" presId="urn:microsoft.com/office/officeart/2005/8/layout/hierarchy1"/>
    <dgm:cxn modelId="{313EBD44-BD8D-4A58-A3B6-5743B1514D03}" srcId="{FB4DCAC5-950B-4994-8602-CBFE3BB46E49}" destId="{09F0A296-5C51-41FC-92CD-BC389E7DEE85}" srcOrd="1" destOrd="0" parTransId="{BA87710C-8A2D-41CB-9B21-9231320EDABB}" sibTransId="{C73A75D4-2F13-4E79-B93B-0BCA4ABA6C22}"/>
    <dgm:cxn modelId="{C01A9AEA-F8E6-4D02-AE6A-B2F3DC2DF576}" srcId="{523672C4-9025-4F74-90E5-CCAF96FD1979}" destId="{FB4DCAC5-950B-4994-8602-CBFE3BB46E49}" srcOrd="0" destOrd="0" parTransId="{7D969A8D-938F-4FDC-BDC0-FB35EE56845A}" sibTransId="{25DCF878-5065-43DA-AE81-0159F12CD20E}"/>
    <dgm:cxn modelId="{22434EF7-AE3B-4AEE-AAAF-344E3A0953D4}" srcId="{FB4DCAC5-950B-4994-8602-CBFE3BB46E49}" destId="{3346E1ED-2BD7-492F-AE07-5D9BB5E2F524}" srcOrd="0" destOrd="0" parTransId="{93DDB046-1C7E-43D0-B384-B6D6B9169E4A}" sibTransId="{AC5FAB1D-27EA-458B-9617-23CD623706B2}"/>
    <dgm:cxn modelId="{B7D1F121-8461-4CDB-AE47-07BA5C40599E}" type="presOf" srcId="{523672C4-9025-4F74-90E5-CCAF96FD1979}" destId="{5AEA3E99-E541-4AA1-B37F-82CD06726959}" srcOrd="0" destOrd="0" presId="urn:microsoft.com/office/officeart/2005/8/layout/hierarchy1"/>
    <dgm:cxn modelId="{78637B8E-5E44-46E6-A2E8-96343C1467FA}" type="presOf" srcId="{93DDB046-1C7E-43D0-B384-B6D6B9169E4A}" destId="{12FD6A1E-ED46-4DE4-9666-3CC591CF6B72}" srcOrd="0" destOrd="0" presId="urn:microsoft.com/office/officeart/2005/8/layout/hierarchy1"/>
    <dgm:cxn modelId="{5EC55BB6-957A-47FD-A577-81B99C4538DE}" type="presOf" srcId="{BA87710C-8A2D-41CB-9B21-9231320EDABB}" destId="{5EB97A0E-1B0E-40D8-A57E-33CF23597DE8}" srcOrd="0" destOrd="0" presId="urn:microsoft.com/office/officeart/2005/8/layout/hierarchy1"/>
    <dgm:cxn modelId="{660C25C4-9D39-4389-9B5E-6F54B8B8BBE3}" type="presOf" srcId="{FB4DCAC5-950B-4994-8602-CBFE3BB46E49}" destId="{7ED63E3C-B3E8-4E37-A6D6-3F66BD116B55}" srcOrd="0" destOrd="0" presId="urn:microsoft.com/office/officeart/2005/8/layout/hierarchy1"/>
    <dgm:cxn modelId="{210BB51A-AAD3-41CC-A5A9-9BFEE63DE254}" type="presParOf" srcId="{5AEA3E99-E541-4AA1-B37F-82CD06726959}" destId="{C1CB73D9-A4E8-49D8-BC6B-2E001F96ECF2}" srcOrd="0" destOrd="0" presId="urn:microsoft.com/office/officeart/2005/8/layout/hierarchy1"/>
    <dgm:cxn modelId="{AD669887-F930-4B8B-873A-E75FBC62D647}" type="presParOf" srcId="{C1CB73D9-A4E8-49D8-BC6B-2E001F96ECF2}" destId="{55B38E4E-C2E5-4B20-A36B-C2DA88E93535}" srcOrd="0" destOrd="0" presId="urn:microsoft.com/office/officeart/2005/8/layout/hierarchy1"/>
    <dgm:cxn modelId="{43AFFBB6-1146-41B4-A1B1-F2CB1A5BAF3C}" type="presParOf" srcId="{55B38E4E-C2E5-4B20-A36B-C2DA88E93535}" destId="{3B964127-3ED3-486A-95C9-CD8F0329A9CD}" srcOrd="0" destOrd="0" presId="urn:microsoft.com/office/officeart/2005/8/layout/hierarchy1"/>
    <dgm:cxn modelId="{002DAAB6-52C8-439C-AF97-14A294514E3E}" type="presParOf" srcId="{55B38E4E-C2E5-4B20-A36B-C2DA88E93535}" destId="{7ED63E3C-B3E8-4E37-A6D6-3F66BD116B55}" srcOrd="1" destOrd="0" presId="urn:microsoft.com/office/officeart/2005/8/layout/hierarchy1"/>
    <dgm:cxn modelId="{A3082CCD-D2D4-4630-BEAC-4BA9572F9B7D}" type="presParOf" srcId="{C1CB73D9-A4E8-49D8-BC6B-2E001F96ECF2}" destId="{9995EB6A-1846-47A5-8B81-89FDF5D29AB9}" srcOrd="1" destOrd="0" presId="urn:microsoft.com/office/officeart/2005/8/layout/hierarchy1"/>
    <dgm:cxn modelId="{C97441AC-DB60-4A38-999C-5AFF70C2DE94}" type="presParOf" srcId="{9995EB6A-1846-47A5-8B81-89FDF5D29AB9}" destId="{12FD6A1E-ED46-4DE4-9666-3CC591CF6B72}" srcOrd="0" destOrd="0" presId="urn:microsoft.com/office/officeart/2005/8/layout/hierarchy1"/>
    <dgm:cxn modelId="{1E8D4328-A498-44C6-8666-C90667B79661}" type="presParOf" srcId="{9995EB6A-1846-47A5-8B81-89FDF5D29AB9}" destId="{7E978F72-5B65-4506-A596-BC4B65125F58}" srcOrd="1" destOrd="0" presId="urn:microsoft.com/office/officeart/2005/8/layout/hierarchy1"/>
    <dgm:cxn modelId="{DC5C1086-4280-4264-AF0B-96C388827D80}" type="presParOf" srcId="{7E978F72-5B65-4506-A596-BC4B65125F58}" destId="{857765FC-C3F0-4BF6-8777-A21D2129FCA5}" srcOrd="0" destOrd="0" presId="urn:microsoft.com/office/officeart/2005/8/layout/hierarchy1"/>
    <dgm:cxn modelId="{BE6BB194-A30A-4BA0-B5E6-B103A2EE7A25}" type="presParOf" srcId="{857765FC-C3F0-4BF6-8777-A21D2129FCA5}" destId="{9E99286E-55AA-4DE6-89D0-408815058617}" srcOrd="0" destOrd="0" presId="urn:microsoft.com/office/officeart/2005/8/layout/hierarchy1"/>
    <dgm:cxn modelId="{85966A24-64B0-448F-88B3-3384578AE455}" type="presParOf" srcId="{857765FC-C3F0-4BF6-8777-A21D2129FCA5}" destId="{6246A164-F4AD-42A6-BDE8-DC434C150833}" srcOrd="1" destOrd="0" presId="urn:microsoft.com/office/officeart/2005/8/layout/hierarchy1"/>
    <dgm:cxn modelId="{47C028BE-B343-4D56-87BE-CB397A999E2A}" type="presParOf" srcId="{7E978F72-5B65-4506-A596-BC4B65125F58}" destId="{E6B553F2-085D-4A51-B193-2237AE2E38EE}" srcOrd="1" destOrd="0" presId="urn:microsoft.com/office/officeart/2005/8/layout/hierarchy1"/>
    <dgm:cxn modelId="{B94916CC-E6D3-4C82-AF63-59517A8520C2}" type="presParOf" srcId="{9995EB6A-1846-47A5-8B81-89FDF5D29AB9}" destId="{5EB97A0E-1B0E-40D8-A57E-33CF23597DE8}" srcOrd="2" destOrd="0" presId="urn:microsoft.com/office/officeart/2005/8/layout/hierarchy1"/>
    <dgm:cxn modelId="{712C88BC-4EC4-4667-A173-437DB24C9113}" type="presParOf" srcId="{9995EB6A-1846-47A5-8B81-89FDF5D29AB9}" destId="{B9A3E98B-57DE-4EC4-8F04-85B420739A88}" srcOrd="3" destOrd="0" presId="urn:microsoft.com/office/officeart/2005/8/layout/hierarchy1"/>
    <dgm:cxn modelId="{E5A78277-D2AA-45E8-9ADA-378957227275}" type="presParOf" srcId="{B9A3E98B-57DE-4EC4-8F04-85B420739A88}" destId="{A01AA649-F1E2-4945-A154-34E44639BD0C}" srcOrd="0" destOrd="0" presId="urn:microsoft.com/office/officeart/2005/8/layout/hierarchy1"/>
    <dgm:cxn modelId="{7CE333AA-A359-4335-958B-3E127AFB1B80}" type="presParOf" srcId="{A01AA649-F1E2-4945-A154-34E44639BD0C}" destId="{21F9B6D3-4179-4010-95FF-F30B15EE61D1}" srcOrd="0" destOrd="0" presId="urn:microsoft.com/office/officeart/2005/8/layout/hierarchy1"/>
    <dgm:cxn modelId="{93C91AC1-5B52-4DA2-89F7-CA124F52A24F}" type="presParOf" srcId="{A01AA649-F1E2-4945-A154-34E44639BD0C}" destId="{5378004E-BE17-472F-8155-F41E285050F6}" srcOrd="1" destOrd="0" presId="urn:microsoft.com/office/officeart/2005/8/layout/hierarchy1"/>
    <dgm:cxn modelId="{C48C56E9-089C-483E-801D-710E5D6C54AE}" type="presParOf" srcId="{B9A3E98B-57DE-4EC4-8F04-85B420739A88}" destId="{EC948E49-DF3F-4921-A34B-0BBF124D3F76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6708F-CB63-4260-B26D-158C7E43B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CCE7A8-9CED-4720-A0FB-656A591B3B2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Кого учить?</a:t>
          </a:r>
          <a:endParaRPr lang="ru-RU" dirty="0">
            <a:solidFill>
              <a:srgbClr val="FF0000"/>
            </a:solidFill>
          </a:endParaRPr>
        </a:p>
      </dgm:t>
    </dgm:pt>
    <dgm:pt modelId="{0076AB58-74E9-44DC-B132-609037EFE1C7}" type="parTrans" cxnId="{623752F8-E29C-473D-BBBC-ACA07CA341CD}">
      <dgm:prSet/>
      <dgm:spPr/>
      <dgm:t>
        <a:bodyPr/>
        <a:lstStyle/>
        <a:p>
          <a:endParaRPr lang="ru-RU"/>
        </a:p>
      </dgm:t>
    </dgm:pt>
    <dgm:pt modelId="{C87D601A-27FA-4FBD-B9F8-FE6F4B339484}" type="sibTrans" cxnId="{623752F8-E29C-473D-BBBC-ACA07CA341CD}">
      <dgm:prSet/>
      <dgm:spPr/>
      <dgm:t>
        <a:bodyPr/>
        <a:lstStyle/>
        <a:p>
          <a:endParaRPr lang="ru-RU"/>
        </a:p>
      </dgm:t>
    </dgm:pt>
    <dgm:pt modelId="{5DCDCE59-3739-4BC5-B47F-4725F7FCD8E3}">
      <dgm:prSet phldrT="[Текст]" custT="1"/>
      <dgm:spPr/>
      <dgm:t>
        <a:bodyPr/>
        <a:lstStyle/>
        <a:p>
          <a:r>
            <a:rPr lang="ru-RU" sz="1200" b="1" dirty="0" smtClean="0"/>
            <a:t>Всех</a:t>
          </a:r>
          <a:r>
            <a:rPr lang="ru-RU" sz="1200" dirty="0" smtClean="0"/>
            <a:t>, независимо от пола, расы, национальности, языка, происхождения, социального положения, религии и т.д.</a:t>
          </a:r>
          <a:endParaRPr lang="ru-RU" sz="1200" dirty="0"/>
        </a:p>
      </dgm:t>
    </dgm:pt>
    <dgm:pt modelId="{15BEA6AF-20A9-41AA-A6B6-D2A7CF008BEA}" type="parTrans" cxnId="{1B280351-A327-4A85-B244-1328224D292A}">
      <dgm:prSet/>
      <dgm:spPr/>
      <dgm:t>
        <a:bodyPr/>
        <a:lstStyle/>
        <a:p>
          <a:endParaRPr lang="ru-RU"/>
        </a:p>
      </dgm:t>
    </dgm:pt>
    <dgm:pt modelId="{B4EBAD9D-6357-4CDB-86E1-59A691145E82}" type="sibTrans" cxnId="{1B280351-A327-4A85-B244-1328224D292A}">
      <dgm:prSet/>
      <dgm:spPr/>
      <dgm:t>
        <a:bodyPr/>
        <a:lstStyle/>
        <a:p>
          <a:endParaRPr lang="ru-RU"/>
        </a:p>
      </dgm:t>
    </dgm:pt>
    <dgm:pt modelId="{91875361-EE8C-4C05-B510-F7972DD74459}">
      <dgm:prSet phldrT="[Текст]" custT="1"/>
      <dgm:spPr/>
      <dgm:t>
        <a:bodyPr/>
        <a:lstStyle/>
        <a:p>
          <a:r>
            <a:rPr lang="ru-RU" sz="1200" dirty="0" smtClean="0"/>
            <a:t>Лиц с ограниченными возможностями здоровья</a:t>
          </a:r>
          <a:endParaRPr lang="ru-RU" sz="1200" dirty="0"/>
        </a:p>
      </dgm:t>
    </dgm:pt>
    <dgm:pt modelId="{022AF6A6-B7F9-45B6-98F7-7EF6D94694A2}" type="parTrans" cxnId="{53B1870B-96E7-48ED-9DEB-FA99954B09E4}">
      <dgm:prSet/>
      <dgm:spPr/>
      <dgm:t>
        <a:bodyPr/>
        <a:lstStyle/>
        <a:p>
          <a:endParaRPr lang="ru-RU"/>
        </a:p>
      </dgm:t>
    </dgm:pt>
    <dgm:pt modelId="{C84019FF-FFE3-4882-AE9E-B7285288E308}" type="sibTrans" cxnId="{53B1870B-96E7-48ED-9DEB-FA99954B09E4}">
      <dgm:prSet/>
      <dgm:spPr/>
      <dgm:t>
        <a:bodyPr/>
        <a:lstStyle/>
        <a:p>
          <a:endParaRPr lang="ru-RU"/>
        </a:p>
      </dgm:t>
    </dgm:pt>
    <dgm:pt modelId="{521ADAD3-B154-4F69-B056-B2FD4BB9371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Чему учить?</a:t>
          </a:r>
          <a:endParaRPr lang="ru-RU" dirty="0">
            <a:solidFill>
              <a:srgbClr val="FF0000"/>
            </a:solidFill>
          </a:endParaRPr>
        </a:p>
      </dgm:t>
    </dgm:pt>
    <dgm:pt modelId="{B37766FF-787D-4FD1-B4CE-01F415EEA7AE}" type="parTrans" cxnId="{09FE0AF0-E54C-4478-87F3-A9B026C509E9}">
      <dgm:prSet/>
      <dgm:spPr/>
      <dgm:t>
        <a:bodyPr/>
        <a:lstStyle/>
        <a:p>
          <a:endParaRPr lang="ru-RU"/>
        </a:p>
      </dgm:t>
    </dgm:pt>
    <dgm:pt modelId="{39EC7E2B-0F3F-42C2-8AEB-039D81E3A4A2}" type="sibTrans" cxnId="{09FE0AF0-E54C-4478-87F3-A9B026C509E9}">
      <dgm:prSet/>
      <dgm:spPr/>
      <dgm:t>
        <a:bodyPr/>
        <a:lstStyle/>
        <a:p>
          <a:endParaRPr lang="ru-RU"/>
        </a:p>
      </dgm:t>
    </dgm:pt>
    <dgm:pt modelId="{994396DA-8D17-4C4B-890A-9A87A3FCA7DD}">
      <dgm:prSet phldrT="[Текст]"/>
      <dgm:spPr/>
      <dgm:t>
        <a:bodyPr/>
        <a:lstStyle/>
        <a:p>
          <a:r>
            <a:rPr lang="ru-RU" dirty="0" smtClean="0"/>
            <a:t>Умению учиться на протяжении всей жизни</a:t>
          </a:r>
          <a:endParaRPr lang="ru-RU" dirty="0"/>
        </a:p>
      </dgm:t>
    </dgm:pt>
    <dgm:pt modelId="{AAE2712F-4F44-48E1-823E-EBBE4769173E}" type="parTrans" cxnId="{710A0E48-8824-46FA-9C07-C6DB5341F969}">
      <dgm:prSet/>
      <dgm:spPr/>
      <dgm:t>
        <a:bodyPr/>
        <a:lstStyle/>
        <a:p>
          <a:endParaRPr lang="ru-RU"/>
        </a:p>
      </dgm:t>
    </dgm:pt>
    <dgm:pt modelId="{E6A4D0E7-6C1E-49FA-A198-191554FD66AF}" type="sibTrans" cxnId="{710A0E48-8824-46FA-9C07-C6DB5341F969}">
      <dgm:prSet/>
      <dgm:spPr/>
      <dgm:t>
        <a:bodyPr/>
        <a:lstStyle/>
        <a:p>
          <a:endParaRPr lang="ru-RU"/>
        </a:p>
      </dgm:t>
    </dgm:pt>
    <dgm:pt modelId="{6F05992B-67AC-4769-8BE8-94D461253A9D}">
      <dgm:prSet phldrT="[Текст]"/>
      <dgm:spPr/>
      <dgm:t>
        <a:bodyPr/>
        <a:lstStyle/>
        <a:p>
          <a:r>
            <a:rPr lang="ru-RU" dirty="0" smtClean="0"/>
            <a:t>Культуре здорового и безопасного образа жизни</a:t>
          </a:r>
          <a:endParaRPr lang="ru-RU" dirty="0"/>
        </a:p>
      </dgm:t>
    </dgm:pt>
    <dgm:pt modelId="{C27F200D-F96E-4EA0-BE1E-E6BC67BC7BA4}" type="parTrans" cxnId="{3AA3EDE7-9056-464A-AD90-80BFA1C1F442}">
      <dgm:prSet/>
      <dgm:spPr/>
      <dgm:t>
        <a:bodyPr/>
        <a:lstStyle/>
        <a:p>
          <a:endParaRPr lang="ru-RU"/>
        </a:p>
      </dgm:t>
    </dgm:pt>
    <dgm:pt modelId="{D9703FD7-B907-4789-BEAA-1E7BFD43052B}" type="sibTrans" cxnId="{3AA3EDE7-9056-464A-AD90-80BFA1C1F442}">
      <dgm:prSet/>
      <dgm:spPr/>
      <dgm:t>
        <a:bodyPr/>
        <a:lstStyle/>
        <a:p>
          <a:endParaRPr lang="ru-RU"/>
        </a:p>
      </dgm:t>
    </dgm:pt>
    <dgm:pt modelId="{D9851DDE-96E4-4114-914A-09217539A274}">
      <dgm:prSet phldrT="[Текст]" custT="1"/>
      <dgm:spPr/>
      <dgm:t>
        <a:bodyPr/>
        <a:lstStyle/>
        <a:p>
          <a:r>
            <a:rPr lang="ru-RU" sz="1200" dirty="0" smtClean="0"/>
            <a:t>Лиц с выдающимися способностями в определенной сфере</a:t>
          </a:r>
          <a:endParaRPr lang="ru-RU" sz="1200" dirty="0"/>
        </a:p>
      </dgm:t>
    </dgm:pt>
    <dgm:pt modelId="{81AEF7CE-9312-4D0F-BAE3-48C9AAA0CECB}" type="parTrans" cxnId="{33030B31-1FA8-46AA-90FB-B4DC535D7FFF}">
      <dgm:prSet/>
      <dgm:spPr/>
      <dgm:t>
        <a:bodyPr/>
        <a:lstStyle/>
        <a:p>
          <a:endParaRPr lang="ru-RU"/>
        </a:p>
      </dgm:t>
    </dgm:pt>
    <dgm:pt modelId="{520B94BF-F7EA-49F8-AEDC-C7B30C9B2EB4}" type="sibTrans" cxnId="{33030B31-1FA8-46AA-90FB-B4DC535D7FFF}">
      <dgm:prSet/>
      <dgm:spPr/>
      <dgm:t>
        <a:bodyPr/>
        <a:lstStyle/>
        <a:p>
          <a:endParaRPr lang="ru-RU"/>
        </a:p>
      </dgm:t>
    </dgm:pt>
    <dgm:pt modelId="{2BD830E0-5395-4436-B727-BD86FCBFF119}" type="pres">
      <dgm:prSet presAssocID="{85A6708F-CB63-4260-B26D-158C7E43B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789E64-01FC-41A6-821F-01684D782D59}" type="pres">
      <dgm:prSet presAssocID="{7DCCE7A8-9CED-4720-A0FB-656A591B3B21}" presName="root" presStyleCnt="0"/>
      <dgm:spPr/>
    </dgm:pt>
    <dgm:pt modelId="{519B1C83-89F2-454B-9500-1C3B87622C1E}" type="pres">
      <dgm:prSet presAssocID="{7DCCE7A8-9CED-4720-A0FB-656A591B3B21}" presName="rootComposite" presStyleCnt="0"/>
      <dgm:spPr/>
    </dgm:pt>
    <dgm:pt modelId="{04F4FAB0-E414-4D8E-92F9-A007A8FA2BB1}" type="pres">
      <dgm:prSet presAssocID="{7DCCE7A8-9CED-4720-A0FB-656A591B3B21}" presName="rootText" presStyleLbl="node1" presStyleIdx="0" presStyleCnt="2"/>
      <dgm:spPr/>
      <dgm:t>
        <a:bodyPr/>
        <a:lstStyle/>
        <a:p>
          <a:endParaRPr lang="ru-RU"/>
        </a:p>
      </dgm:t>
    </dgm:pt>
    <dgm:pt modelId="{08714A57-0AE7-40FA-AA3F-539C9981FCCF}" type="pres">
      <dgm:prSet presAssocID="{7DCCE7A8-9CED-4720-A0FB-656A591B3B21}" presName="rootConnector" presStyleLbl="node1" presStyleIdx="0" presStyleCnt="2"/>
      <dgm:spPr/>
      <dgm:t>
        <a:bodyPr/>
        <a:lstStyle/>
        <a:p>
          <a:endParaRPr lang="ru-RU"/>
        </a:p>
      </dgm:t>
    </dgm:pt>
    <dgm:pt modelId="{1EB7C31C-A579-4B5D-AC92-2A9E8DE152C3}" type="pres">
      <dgm:prSet presAssocID="{7DCCE7A8-9CED-4720-A0FB-656A591B3B21}" presName="childShape" presStyleCnt="0"/>
      <dgm:spPr/>
    </dgm:pt>
    <dgm:pt modelId="{46607A9E-29EE-495D-A60C-53A26423262E}" type="pres">
      <dgm:prSet presAssocID="{15BEA6AF-20A9-41AA-A6B6-D2A7CF008BE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F627B34-362C-4659-A4CC-C72019A525F8}" type="pres">
      <dgm:prSet presAssocID="{5DCDCE59-3739-4BC5-B47F-4725F7FCD8E3}" presName="childText" presStyleLbl="bgAcc1" presStyleIdx="0" presStyleCnt="5" custScaleX="128584" custScaleY="11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575B3-CD7F-407B-A40A-FD7AF27BB701}" type="pres">
      <dgm:prSet presAssocID="{022AF6A6-B7F9-45B6-98F7-7EF6D94694A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50ECF975-EFF1-4C3C-A8E1-9EFCC5196458}" type="pres">
      <dgm:prSet presAssocID="{91875361-EE8C-4C05-B510-F7972DD74459}" presName="childText" presStyleLbl="bgAcc1" presStyleIdx="1" presStyleCnt="5" custScaleX="13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9E67-21DA-4094-9796-4AA84F2FE7C0}" type="pres">
      <dgm:prSet presAssocID="{81AEF7CE-9312-4D0F-BAE3-48C9AAA0CEC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3366959-DE94-48BB-A87C-FABF3081468C}" type="pres">
      <dgm:prSet presAssocID="{D9851DDE-96E4-4114-914A-09217539A274}" presName="childText" presStyleLbl="bgAcc1" presStyleIdx="2" presStyleCnt="5" custScaleX="128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C3B9B-F006-43AC-AB34-898835BDF2C5}" type="pres">
      <dgm:prSet presAssocID="{521ADAD3-B154-4F69-B056-B2FD4BB93713}" presName="root" presStyleCnt="0"/>
      <dgm:spPr/>
    </dgm:pt>
    <dgm:pt modelId="{169EB24A-6608-4582-9C4A-7F75B674CDDA}" type="pres">
      <dgm:prSet presAssocID="{521ADAD3-B154-4F69-B056-B2FD4BB93713}" presName="rootComposite" presStyleCnt="0"/>
      <dgm:spPr/>
    </dgm:pt>
    <dgm:pt modelId="{2FE4980D-11E7-48D8-8DB9-FB6E9DC5DEDD}" type="pres">
      <dgm:prSet presAssocID="{521ADAD3-B154-4F69-B056-B2FD4BB93713}" presName="rootText" presStyleLbl="node1" presStyleIdx="1" presStyleCnt="2"/>
      <dgm:spPr/>
      <dgm:t>
        <a:bodyPr/>
        <a:lstStyle/>
        <a:p>
          <a:endParaRPr lang="ru-RU"/>
        </a:p>
      </dgm:t>
    </dgm:pt>
    <dgm:pt modelId="{D36178AF-C9B4-4DA7-A605-B7E327D1B1DF}" type="pres">
      <dgm:prSet presAssocID="{521ADAD3-B154-4F69-B056-B2FD4BB93713}" presName="rootConnector" presStyleLbl="node1" presStyleIdx="1" presStyleCnt="2"/>
      <dgm:spPr/>
      <dgm:t>
        <a:bodyPr/>
        <a:lstStyle/>
        <a:p>
          <a:endParaRPr lang="ru-RU"/>
        </a:p>
      </dgm:t>
    </dgm:pt>
    <dgm:pt modelId="{9DB3D273-5BCE-453E-80B0-A51B5719D266}" type="pres">
      <dgm:prSet presAssocID="{521ADAD3-B154-4F69-B056-B2FD4BB93713}" presName="childShape" presStyleCnt="0"/>
      <dgm:spPr/>
    </dgm:pt>
    <dgm:pt modelId="{FC0DC113-262E-4059-8EC7-FDDC83A134A8}" type="pres">
      <dgm:prSet presAssocID="{AAE2712F-4F44-48E1-823E-EBBE4769173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5D51A86-8DBA-4C7B-8009-342FE4597DDF}" type="pres">
      <dgm:prSet presAssocID="{994396DA-8D17-4C4B-890A-9A87A3FCA7DD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47A78-4B59-40ED-8424-1EAF9FF479F6}" type="pres">
      <dgm:prSet presAssocID="{C27F200D-F96E-4EA0-BE1E-E6BC67BC7BA4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C5094BC-57EE-4B9A-BC7D-735CCC724339}" type="pres">
      <dgm:prSet presAssocID="{6F05992B-67AC-4769-8BE8-94D461253A9D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86813-B403-4EA4-815C-60C34E86A577}" type="presOf" srcId="{AAE2712F-4F44-48E1-823E-EBBE4769173E}" destId="{FC0DC113-262E-4059-8EC7-FDDC83A134A8}" srcOrd="0" destOrd="0" presId="urn:microsoft.com/office/officeart/2005/8/layout/hierarchy3"/>
    <dgm:cxn modelId="{E3D5E903-EE90-47AE-876D-9772F848EAE5}" type="presOf" srcId="{85A6708F-CB63-4260-B26D-158C7E43B2E1}" destId="{2BD830E0-5395-4436-B727-BD86FCBFF119}" srcOrd="0" destOrd="0" presId="urn:microsoft.com/office/officeart/2005/8/layout/hierarchy3"/>
    <dgm:cxn modelId="{33030B31-1FA8-46AA-90FB-B4DC535D7FFF}" srcId="{7DCCE7A8-9CED-4720-A0FB-656A591B3B21}" destId="{D9851DDE-96E4-4114-914A-09217539A274}" srcOrd="2" destOrd="0" parTransId="{81AEF7CE-9312-4D0F-BAE3-48C9AAA0CECB}" sibTransId="{520B94BF-F7EA-49F8-AEDC-C7B30C9B2EB4}"/>
    <dgm:cxn modelId="{4A1429B6-590C-493A-B2F4-5A3C64A47DD2}" type="presOf" srcId="{521ADAD3-B154-4F69-B056-B2FD4BB93713}" destId="{D36178AF-C9B4-4DA7-A605-B7E327D1B1DF}" srcOrd="1" destOrd="0" presId="urn:microsoft.com/office/officeart/2005/8/layout/hierarchy3"/>
    <dgm:cxn modelId="{F15B82BA-E2C9-4AE7-A88A-653E85C9852A}" type="presOf" srcId="{15BEA6AF-20A9-41AA-A6B6-D2A7CF008BEA}" destId="{46607A9E-29EE-495D-A60C-53A26423262E}" srcOrd="0" destOrd="0" presId="urn:microsoft.com/office/officeart/2005/8/layout/hierarchy3"/>
    <dgm:cxn modelId="{53B1870B-96E7-48ED-9DEB-FA99954B09E4}" srcId="{7DCCE7A8-9CED-4720-A0FB-656A591B3B21}" destId="{91875361-EE8C-4C05-B510-F7972DD74459}" srcOrd="1" destOrd="0" parTransId="{022AF6A6-B7F9-45B6-98F7-7EF6D94694A2}" sibTransId="{C84019FF-FFE3-4882-AE9E-B7285288E308}"/>
    <dgm:cxn modelId="{529A9538-8041-41D8-856E-D2CBC39840C2}" type="presOf" srcId="{D9851DDE-96E4-4114-914A-09217539A274}" destId="{E3366959-DE94-48BB-A87C-FABF3081468C}" srcOrd="0" destOrd="0" presId="urn:microsoft.com/office/officeart/2005/8/layout/hierarchy3"/>
    <dgm:cxn modelId="{09FE0AF0-E54C-4478-87F3-A9B026C509E9}" srcId="{85A6708F-CB63-4260-B26D-158C7E43B2E1}" destId="{521ADAD3-B154-4F69-B056-B2FD4BB93713}" srcOrd="1" destOrd="0" parTransId="{B37766FF-787D-4FD1-B4CE-01F415EEA7AE}" sibTransId="{39EC7E2B-0F3F-42C2-8AEB-039D81E3A4A2}"/>
    <dgm:cxn modelId="{5EFD9D5F-F4EF-45CB-A44C-4FEFF7C2E668}" type="presOf" srcId="{994396DA-8D17-4C4B-890A-9A87A3FCA7DD}" destId="{D5D51A86-8DBA-4C7B-8009-342FE4597DDF}" srcOrd="0" destOrd="0" presId="urn:microsoft.com/office/officeart/2005/8/layout/hierarchy3"/>
    <dgm:cxn modelId="{41D07107-E111-437C-BB30-EE062636F070}" type="presOf" srcId="{C27F200D-F96E-4EA0-BE1E-E6BC67BC7BA4}" destId="{F7047A78-4B59-40ED-8424-1EAF9FF479F6}" srcOrd="0" destOrd="0" presId="urn:microsoft.com/office/officeart/2005/8/layout/hierarchy3"/>
    <dgm:cxn modelId="{623752F8-E29C-473D-BBBC-ACA07CA341CD}" srcId="{85A6708F-CB63-4260-B26D-158C7E43B2E1}" destId="{7DCCE7A8-9CED-4720-A0FB-656A591B3B21}" srcOrd="0" destOrd="0" parTransId="{0076AB58-74E9-44DC-B132-609037EFE1C7}" sibTransId="{C87D601A-27FA-4FBD-B9F8-FE6F4B339484}"/>
    <dgm:cxn modelId="{504C841E-69F1-4045-BD07-3EC31EE11088}" type="presOf" srcId="{91875361-EE8C-4C05-B510-F7972DD74459}" destId="{50ECF975-EFF1-4C3C-A8E1-9EFCC5196458}" srcOrd="0" destOrd="0" presId="urn:microsoft.com/office/officeart/2005/8/layout/hierarchy3"/>
    <dgm:cxn modelId="{D6B12601-92C1-45C4-9A28-DCC053AAC2A7}" type="presOf" srcId="{022AF6A6-B7F9-45B6-98F7-7EF6D94694A2}" destId="{0C5575B3-CD7F-407B-A40A-FD7AF27BB701}" srcOrd="0" destOrd="0" presId="urn:microsoft.com/office/officeart/2005/8/layout/hierarchy3"/>
    <dgm:cxn modelId="{F5B0AF00-D0BE-412D-80EC-8B7ED6867134}" type="presOf" srcId="{7DCCE7A8-9CED-4720-A0FB-656A591B3B21}" destId="{08714A57-0AE7-40FA-AA3F-539C9981FCCF}" srcOrd="1" destOrd="0" presId="urn:microsoft.com/office/officeart/2005/8/layout/hierarchy3"/>
    <dgm:cxn modelId="{9F32E8CC-4694-4A44-A814-CB1FE1B4BF59}" type="presOf" srcId="{7DCCE7A8-9CED-4720-A0FB-656A591B3B21}" destId="{04F4FAB0-E414-4D8E-92F9-A007A8FA2BB1}" srcOrd="0" destOrd="0" presId="urn:microsoft.com/office/officeart/2005/8/layout/hierarchy3"/>
    <dgm:cxn modelId="{65674AF2-D103-42AB-8110-3EB66EAFD49C}" type="presOf" srcId="{521ADAD3-B154-4F69-B056-B2FD4BB93713}" destId="{2FE4980D-11E7-48D8-8DB9-FB6E9DC5DEDD}" srcOrd="0" destOrd="0" presId="urn:microsoft.com/office/officeart/2005/8/layout/hierarchy3"/>
    <dgm:cxn modelId="{3AA3EDE7-9056-464A-AD90-80BFA1C1F442}" srcId="{521ADAD3-B154-4F69-B056-B2FD4BB93713}" destId="{6F05992B-67AC-4769-8BE8-94D461253A9D}" srcOrd="1" destOrd="0" parTransId="{C27F200D-F96E-4EA0-BE1E-E6BC67BC7BA4}" sibTransId="{D9703FD7-B907-4789-BEAA-1E7BFD43052B}"/>
    <dgm:cxn modelId="{710A0E48-8824-46FA-9C07-C6DB5341F969}" srcId="{521ADAD3-B154-4F69-B056-B2FD4BB93713}" destId="{994396DA-8D17-4C4B-890A-9A87A3FCA7DD}" srcOrd="0" destOrd="0" parTransId="{AAE2712F-4F44-48E1-823E-EBBE4769173E}" sibTransId="{E6A4D0E7-6C1E-49FA-A198-191554FD66AF}"/>
    <dgm:cxn modelId="{31C3DE4B-1A2B-4B78-BA49-18A54FB14300}" type="presOf" srcId="{81AEF7CE-9312-4D0F-BAE3-48C9AAA0CECB}" destId="{AD0F9E67-21DA-4094-9796-4AA84F2FE7C0}" srcOrd="0" destOrd="0" presId="urn:microsoft.com/office/officeart/2005/8/layout/hierarchy3"/>
    <dgm:cxn modelId="{1B280351-A327-4A85-B244-1328224D292A}" srcId="{7DCCE7A8-9CED-4720-A0FB-656A591B3B21}" destId="{5DCDCE59-3739-4BC5-B47F-4725F7FCD8E3}" srcOrd="0" destOrd="0" parTransId="{15BEA6AF-20A9-41AA-A6B6-D2A7CF008BEA}" sibTransId="{B4EBAD9D-6357-4CDB-86E1-59A691145E82}"/>
    <dgm:cxn modelId="{5F10DA6E-C9D8-428D-AA07-58CDB78D5A99}" type="presOf" srcId="{6F05992B-67AC-4769-8BE8-94D461253A9D}" destId="{CC5094BC-57EE-4B9A-BC7D-735CCC724339}" srcOrd="0" destOrd="0" presId="urn:microsoft.com/office/officeart/2005/8/layout/hierarchy3"/>
    <dgm:cxn modelId="{F9CA506A-DEFD-4CFE-AD5F-A4A8FA6C7217}" type="presOf" srcId="{5DCDCE59-3739-4BC5-B47F-4725F7FCD8E3}" destId="{3F627B34-362C-4659-A4CC-C72019A525F8}" srcOrd="0" destOrd="0" presId="urn:microsoft.com/office/officeart/2005/8/layout/hierarchy3"/>
    <dgm:cxn modelId="{47234193-7B39-4BAC-BDF2-38EC50C9D11D}" type="presParOf" srcId="{2BD830E0-5395-4436-B727-BD86FCBFF119}" destId="{D5789E64-01FC-41A6-821F-01684D782D59}" srcOrd="0" destOrd="0" presId="urn:microsoft.com/office/officeart/2005/8/layout/hierarchy3"/>
    <dgm:cxn modelId="{FD7C0FF0-184C-4A91-A805-EFB82BC3ECD2}" type="presParOf" srcId="{D5789E64-01FC-41A6-821F-01684D782D59}" destId="{519B1C83-89F2-454B-9500-1C3B87622C1E}" srcOrd="0" destOrd="0" presId="urn:microsoft.com/office/officeart/2005/8/layout/hierarchy3"/>
    <dgm:cxn modelId="{E46D5CAF-3996-4F41-873E-EF53C7CBCAC3}" type="presParOf" srcId="{519B1C83-89F2-454B-9500-1C3B87622C1E}" destId="{04F4FAB0-E414-4D8E-92F9-A007A8FA2BB1}" srcOrd="0" destOrd="0" presId="urn:microsoft.com/office/officeart/2005/8/layout/hierarchy3"/>
    <dgm:cxn modelId="{4E2FD0D2-0F2D-4C4C-B158-DA2D2E1A1EBF}" type="presParOf" srcId="{519B1C83-89F2-454B-9500-1C3B87622C1E}" destId="{08714A57-0AE7-40FA-AA3F-539C9981FCCF}" srcOrd="1" destOrd="0" presId="urn:microsoft.com/office/officeart/2005/8/layout/hierarchy3"/>
    <dgm:cxn modelId="{D49C2B30-6310-4B81-A9B8-1529E99F9AB1}" type="presParOf" srcId="{D5789E64-01FC-41A6-821F-01684D782D59}" destId="{1EB7C31C-A579-4B5D-AC92-2A9E8DE152C3}" srcOrd="1" destOrd="0" presId="urn:microsoft.com/office/officeart/2005/8/layout/hierarchy3"/>
    <dgm:cxn modelId="{54CC4D2C-9D86-4EA5-BD82-957831C6D3D0}" type="presParOf" srcId="{1EB7C31C-A579-4B5D-AC92-2A9E8DE152C3}" destId="{46607A9E-29EE-495D-A60C-53A26423262E}" srcOrd="0" destOrd="0" presId="urn:microsoft.com/office/officeart/2005/8/layout/hierarchy3"/>
    <dgm:cxn modelId="{CFFBA23C-9AFA-43EA-B762-72CCED7EBD57}" type="presParOf" srcId="{1EB7C31C-A579-4B5D-AC92-2A9E8DE152C3}" destId="{3F627B34-362C-4659-A4CC-C72019A525F8}" srcOrd="1" destOrd="0" presId="urn:microsoft.com/office/officeart/2005/8/layout/hierarchy3"/>
    <dgm:cxn modelId="{097DD895-060C-4FA5-84BB-D6686438E5D2}" type="presParOf" srcId="{1EB7C31C-A579-4B5D-AC92-2A9E8DE152C3}" destId="{0C5575B3-CD7F-407B-A40A-FD7AF27BB701}" srcOrd="2" destOrd="0" presId="urn:microsoft.com/office/officeart/2005/8/layout/hierarchy3"/>
    <dgm:cxn modelId="{5344966E-652C-4C0F-B239-1FD5B587C4B5}" type="presParOf" srcId="{1EB7C31C-A579-4B5D-AC92-2A9E8DE152C3}" destId="{50ECF975-EFF1-4C3C-A8E1-9EFCC5196458}" srcOrd="3" destOrd="0" presId="urn:microsoft.com/office/officeart/2005/8/layout/hierarchy3"/>
    <dgm:cxn modelId="{342D2BA2-DFDC-4D4E-BEB5-53C59D5EE85E}" type="presParOf" srcId="{1EB7C31C-A579-4B5D-AC92-2A9E8DE152C3}" destId="{AD0F9E67-21DA-4094-9796-4AA84F2FE7C0}" srcOrd="4" destOrd="0" presId="urn:microsoft.com/office/officeart/2005/8/layout/hierarchy3"/>
    <dgm:cxn modelId="{CDFB7A62-0E9A-4B45-A478-2B5A71748604}" type="presParOf" srcId="{1EB7C31C-A579-4B5D-AC92-2A9E8DE152C3}" destId="{E3366959-DE94-48BB-A87C-FABF3081468C}" srcOrd="5" destOrd="0" presId="urn:microsoft.com/office/officeart/2005/8/layout/hierarchy3"/>
    <dgm:cxn modelId="{FE56BAB3-10A0-474B-AFFD-E60084A57AF7}" type="presParOf" srcId="{2BD830E0-5395-4436-B727-BD86FCBFF119}" destId="{432C3B9B-F006-43AC-AB34-898835BDF2C5}" srcOrd="1" destOrd="0" presId="urn:microsoft.com/office/officeart/2005/8/layout/hierarchy3"/>
    <dgm:cxn modelId="{F032B6A3-D126-4FEC-A7D0-14838ECF31DE}" type="presParOf" srcId="{432C3B9B-F006-43AC-AB34-898835BDF2C5}" destId="{169EB24A-6608-4582-9C4A-7F75B674CDDA}" srcOrd="0" destOrd="0" presId="urn:microsoft.com/office/officeart/2005/8/layout/hierarchy3"/>
    <dgm:cxn modelId="{0CD541B1-2C66-4D07-BACB-3BA32067F38E}" type="presParOf" srcId="{169EB24A-6608-4582-9C4A-7F75B674CDDA}" destId="{2FE4980D-11E7-48D8-8DB9-FB6E9DC5DEDD}" srcOrd="0" destOrd="0" presId="urn:microsoft.com/office/officeart/2005/8/layout/hierarchy3"/>
    <dgm:cxn modelId="{8FBC762F-F6FA-4A80-96D8-C99EE28E4C2C}" type="presParOf" srcId="{169EB24A-6608-4582-9C4A-7F75B674CDDA}" destId="{D36178AF-C9B4-4DA7-A605-B7E327D1B1DF}" srcOrd="1" destOrd="0" presId="urn:microsoft.com/office/officeart/2005/8/layout/hierarchy3"/>
    <dgm:cxn modelId="{ABD44D5D-BFEA-4E2C-BD46-9B70A2873A5D}" type="presParOf" srcId="{432C3B9B-F006-43AC-AB34-898835BDF2C5}" destId="{9DB3D273-5BCE-453E-80B0-A51B5719D266}" srcOrd="1" destOrd="0" presId="urn:microsoft.com/office/officeart/2005/8/layout/hierarchy3"/>
    <dgm:cxn modelId="{5B0BBD6D-A758-49B3-B63F-62AB2C77F070}" type="presParOf" srcId="{9DB3D273-5BCE-453E-80B0-A51B5719D266}" destId="{FC0DC113-262E-4059-8EC7-FDDC83A134A8}" srcOrd="0" destOrd="0" presId="urn:microsoft.com/office/officeart/2005/8/layout/hierarchy3"/>
    <dgm:cxn modelId="{52386968-BA86-4704-91EA-5A2071D6B646}" type="presParOf" srcId="{9DB3D273-5BCE-453E-80B0-A51B5719D266}" destId="{D5D51A86-8DBA-4C7B-8009-342FE4597DDF}" srcOrd="1" destOrd="0" presId="urn:microsoft.com/office/officeart/2005/8/layout/hierarchy3"/>
    <dgm:cxn modelId="{AD0CEBDF-7AE0-4694-969B-82C233543159}" type="presParOf" srcId="{9DB3D273-5BCE-453E-80B0-A51B5719D266}" destId="{F7047A78-4B59-40ED-8424-1EAF9FF479F6}" srcOrd="2" destOrd="0" presId="urn:microsoft.com/office/officeart/2005/8/layout/hierarchy3"/>
    <dgm:cxn modelId="{4C38AD96-2784-413B-800F-F96D796D90EE}" type="presParOf" srcId="{9DB3D273-5BCE-453E-80B0-A51B5719D266}" destId="{CC5094BC-57EE-4B9A-BC7D-735CCC724339}" srcOrd="3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D0961-5622-4FCD-B2A0-54A0886A03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8877C5-5D03-434F-AD2D-43205310732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Должен быть установлен точный порядок обучения во времени, поскольку «порядок – душа всего»</a:t>
          </a:r>
          <a:endParaRPr lang="ru-RU" sz="2000" dirty="0">
            <a:solidFill>
              <a:schemeClr val="tx1"/>
            </a:solidFill>
          </a:endParaRPr>
        </a:p>
      </dgm:t>
    </dgm:pt>
    <dgm:pt modelId="{5A223207-1112-4E4F-849A-EDF7D68151D4}" type="parTrans" cxnId="{B60A0714-E5B1-4CF6-8017-401CFC90503F}">
      <dgm:prSet/>
      <dgm:spPr/>
      <dgm:t>
        <a:bodyPr/>
        <a:lstStyle/>
        <a:p>
          <a:endParaRPr lang="ru-RU"/>
        </a:p>
      </dgm:t>
    </dgm:pt>
    <dgm:pt modelId="{2EE2FC5C-13D6-40C3-B5AD-1995C91F1C9B}" type="sibTrans" cxnId="{B60A0714-E5B1-4CF6-8017-401CFC90503F}">
      <dgm:prSet/>
      <dgm:spPr/>
      <dgm:t>
        <a:bodyPr/>
        <a:lstStyle/>
        <a:p>
          <a:endParaRPr lang="ru-RU"/>
        </a:p>
      </dgm:t>
    </dgm:pt>
    <dgm:pt modelId="{88A29AF9-7AEF-4511-B9AA-A7F0CF810EA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Обучение должно соответствовать уровню знаний учащихся и чтобы «вся совокупность учебных занятий должна быть тщательно разделена на классы»</a:t>
          </a:r>
          <a:endParaRPr lang="ru-RU" sz="2000" dirty="0">
            <a:solidFill>
              <a:schemeClr val="tx1"/>
            </a:solidFill>
          </a:endParaRPr>
        </a:p>
      </dgm:t>
    </dgm:pt>
    <dgm:pt modelId="{77656945-C4CB-4DFE-8F90-BBC19C23BADB}" type="parTrans" cxnId="{8D7EA572-F86B-4ABA-B3FB-BE3279986427}">
      <dgm:prSet/>
      <dgm:spPr/>
      <dgm:t>
        <a:bodyPr/>
        <a:lstStyle/>
        <a:p>
          <a:endParaRPr lang="ru-RU"/>
        </a:p>
      </dgm:t>
    </dgm:pt>
    <dgm:pt modelId="{4A4BD891-626B-4F44-BCC9-C9573F17CD73}" type="sibTrans" cxnId="{8D7EA572-F86B-4ABA-B3FB-BE3279986427}">
      <dgm:prSet/>
      <dgm:spPr/>
      <dgm:t>
        <a:bodyPr/>
        <a:lstStyle/>
        <a:p>
          <a:endParaRPr lang="ru-RU"/>
        </a:p>
      </dgm:t>
    </dgm:pt>
    <dgm:pt modelId="{D2997FFB-546C-4F72-BAC4-B47ADD46F8A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Материал должен изучаться «последовательно с начала и до завершения»</a:t>
          </a:r>
          <a:endParaRPr lang="ru-RU" sz="2000" dirty="0">
            <a:solidFill>
              <a:schemeClr val="tx1"/>
            </a:solidFill>
          </a:endParaRPr>
        </a:p>
      </dgm:t>
    </dgm:pt>
    <dgm:pt modelId="{55DDA153-76F7-4AB5-96D1-85E5354713FE}" type="parTrans" cxnId="{43BC46D6-6F3D-4FB1-8E43-6E9E360B7DF1}">
      <dgm:prSet/>
      <dgm:spPr/>
      <dgm:t>
        <a:bodyPr/>
        <a:lstStyle/>
        <a:p>
          <a:endParaRPr lang="ru-RU"/>
        </a:p>
      </dgm:t>
    </dgm:pt>
    <dgm:pt modelId="{D0DA4D5F-9A03-479A-8BB2-2C472FC81D5E}" type="sibTrans" cxnId="{43BC46D6-6F3D-4FB1-8E43-6E9E360B7DF1}">
      <dgm:prSet/>
      <dgm:spPr/>
      <dgm:t>
        <a:bodyPr/>
        <a:lstStyle/>
        <a:p>
          <a:endParaRPr lang="ru-RU"/>
        </a:p>
      </dgm:t>
    </dgm:pt>
    <dgm:pt modelId="{C60B4F75-48C8-4B4E-B3AE-CCA9BCB213B0}" type="pres">
      <dgm:prSet presAssocID="{BFDD0961-5622-4FCD-B2A0-54A0886A03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EA303-EFE2-4B75-BD4E-A4D1AF64D485}" type="pres">
      <dgm:prSet presAssocID="{978877C5-5D03-434F-AD2D-43205310732F}" presName="parentLin" presStyleCnt="0"/>
      <dgm:spPr/>
    </dgm:pt>
    <dgm:pt modelId="{E8036C98-D914-4B42-AB96-C22002581A15}" type="pres">
      <dgm:prSet presAssocID="{978877C5-5D03-434F-AD2D-4320531073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9222C4-24B6-4F4F-85F4-1C61D3527F00}" type="pres">
      <dgm:prSet presAssocID="{978877C5-5D03-434F-AD2D-43205310732F}" presName="parentText" presStyleLbl="node1" presStyleIdx="0" presStyleCnt="3" custScaleX="135715" custScaleY="300696" custLinFactNeighborX="-82125" custLinFactNeighborY="20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774C3-0E86-41A2-9700-BE04CEA620B8}" type="pres">
      <dgm:prSet presAssocID="{978877C5-5D03-434F-AD2D-43205310732F}" presName="negativeSpace" presStyleCnt="0"/>
      <dgm:spPr/>
    </dgm:pt>
    <dgm:pt modelId="{639BE4F6-BEC3-4B4F-A499-E99C1584DBEF}" type="pres">
      <dgm:prSet presAssocID="{978877C5-5D03-434F-AD2D-43205310732F}" presName="childText" presStyleLbl="conFgAcc1" presStyleIdx="0" presStyleCnt="3" custScaleX="94644" custScaleY="255284" custLinFactNeighborX="893" custLinFactNeighborY="-66613">
        <dgm:presLayoutVars>
          <dgm:bulletEnabled val="1"/>
        </dgm:presLayoutVars>
      </dgm:prSet>
      <dgm:spPr/>
    </dgm:pt>
    <dgm:pt modelId="{9753C283-2629-4F4C-9100-1D0CD8B749C7}" type="pres">
      <dgm:prSet presAssocID="{2EE2FC5C-13D6-40C3-B5AD-1995C91F1C9B}" presName="spaceBetweenRectangles" presStyleCnt="0"/>
      <dgm:spPr/>
    </dgm:pt>
    <dgm:pt modelId="{6642ED34-4960-4C5D-8BDA-4B4F15AB9BC9}" type="pres">
      <dgm:prSet presAssocID="{88A29AF9-7AEF-4511-B9AA-A7F0CF810EAF}" presName="parentLin" presStyleCnt="0"/>
      <dgm:spPr/>
    </dgm:pt>
    <dgm:pt modelId="{168FDA32-A366-4A24-830E-A205E4292459}" type="pres">
      <dgm:prSet presAssocID="{88A29AF9-7AEF-4511-B9AA-A7F0CF810E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67CDAB-38EF-4A41-AE1D-489BED48A096}" type="pres">
      <dgm:prSet presAssocID="{88A29AF9-7AEF-4511-B9AA-A7F0CF810EAF}" presName="parentText" presStyleLbl="node1" presStyleIdx="1" presStyleCnt="3" custScaleX="135715" custScaleY="341249" custLinFactNeighborX="-82125" custLinFactNeighborY="-6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825E2-8DE4-427F-86F9-1A34F3E243FD}" type="pres">
      <dgm:prSet presAssocID="{88A29AF9-7AEF-4511-B9AA-A7F0CF810EAF}" presName="negativeSpace" presStyleCnt="0"/>
      <dgm:spPr/>
    </dgm:pt>
    <dgm:pt modelId="{627D0A78-B9D9-4F1B-BFAC-8CA0A2655CF1}" type="pres">
      <dgm:prSet presAssocID="{88A29AF9-7AEF-4511-B9AA-A7F0CF810EAF}" presName="childText" presStyleLbl="conFgAcc1" presStyleIdx="1" presStyleCnt="3" custScaleX="94642" custScaleY="254659" custLinFactNeighborX="893" custLinFactNeighborY="-39661">
        <dgm:presLayoutVars>
          <dgm:bulletEnabled val="1"/>
        </dgm:presLayoutVars>
      </dgm:prSet>
      <dgm:spPr/>
    </dgm:pt>
    <dgm:pt modelId="{C3B8E8DA-31F0-4E59-A429-6226450CA64A}" type="pres">
      <dgm:prSet presAssocID="{4A4BD891-626B-4F44-BCC9-C9573F17CD73}" presName="spaceBetweenRectangles" presStyleCnt="0"/>
      <dgm:spPr/>
    </dgm:pt>
    <dgm:pt modelId="{C2F8484A-0794-462A-BB77-8A0CE741B2FD}" type="pres">
      <dgm:prSet presAssocID="{D2997FFB-546C-4F72-BAC4-B47ADD46F8AC}" presName="parentLin" presStyleCnt="0"/>
      <dgm:spPr/>
    </dgm:pt>
    <dgm:pt modelId="{EEB60077-C180-4F83-9BA2-A1D1CCD67EA6}" type="pres">
      <dgm:prSet presAssocID="{D2997FFB-546C-4F72-BAC4-B47ADD46F8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B36D9C-2285-4552-BB57-675DFE09B588}" type="pres">
      <dgm:prSet presAssocID="{D2997FFB-546C-4F72-BAC4-B47ADD46F8AC}" presName="parentText" presStyleLbl="node1" presStyleIdx="2" presStyleCnt="3" custScaleX="135714" custScaleY="361461" custLinFactNeighborX="-82125" custLinFactNeighborY="23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10D9-4E15-44E1-8251-B9EDB44CAA01}" type="pres">
      <dgm:prSet presAssocID="{D2997FFB-546C-4F72-BAC4-B47ADD46F8AC}" presName="negativeSpace" presStyleCnt="0"/>
      <dgm:spPr/>
    </dgm:pt>
    <dgm:pt modelId="{5673BC41-2449-4D4F-BBE5-EF99B3C054CB}" type="pres">
      <dgm:prSet presAssocID="{D2997FFB-546C-4F72-BAC4-B47ADD46F8AC}" presName="childText" presStyleLbl="conFgAcc1" presStyleIdx="2" presStyleCnt="3" custScaleX="94642" custScaleY="269377" custLinFactNeighborX="893" custLinFactNeighborY="4392">
        <dgm:presLayoutVars>
          <dgm:bulletEnabled val="1"/>
        </dgm:presLayoutVars>
      </dgm:prSet>
      <dgm:spPr/>
    </dgm:pt>
  </dgm:ptLst>
  <dgm:cxnLst>
    <dgm:cxn modelId="{1BAE4C93-CDFA-43E1-A70A-4E475523A400}" type="presOf" srcId="{978877C5-5D03-434F-AD2D-43205310732F}" destId="{E8036C98-D914-4B42-AB96-C22002581A15}" srcOrd="0" destOrd="0" presId="urn:microsoft.com/office/officeart/2005/8/layout/list1"/>
    <dgm:cxn modelId="{32A73FC8-9A38-4D80-9EA3-65A723F966E3}" type="presOf" srcId="{978877C5-5D03-434F-AD2D-43205310732F}" destId="{899222C4-24B6-4F4F-85F4-1C61D3527F00}" srcOrd="1" destOrd="0" presId="urn:microsoft.com/office/officeart/2005/8/layout/list1"/>
    <dgm:cxn modelId="{8D7EA572-F86B-4ABA-B3FB-BE3279986427}" srcId="{BFDD0961-5622-4FCD-B2A0-54A0886A0323}" destId="{88A29AF9-7AEF-4511-B9AA-A7F0CF810EAF}" srcOrd="1" destOrd="0" parTransId="{77656945-C4CB-4DFE-8F90-BBC19C23BADB}" sibTransId="{4A4BD891-626B-4F44-BCC9-C9573F17CD73}"/>
    <dgm:cxn modelId="{9C33386C-3091-473A-9183-8AA77CD01656}" type="presOf" srcId="{D2997FFB-546C-4F72-BAC4-B47ADD46F8AC}" destId="{EEB60077-C180-4F83-9BA2-A1D1CCD67EA6}" srcOrd="0" destOrd="0" presId="urn:microsoft.com/office/officeart/2005/8/layout/list1"/>
    <dgm:cxn modelId="{D62B4441-8E98-47D3-BDDF-544C08E94D16}" type="presOf" srcId="{D2997FFB-546C-4F72-BAC4-B47ADD46F8AC}" destId="{60B36D9C-2285-4552-BB57-675DFE09B588}" srcOrd="1" destOrd="0" presId="urn:microsoft.com/office/officeart/2005/8/layout/list1"/>
    <dgm:cxn modelId="{B60A0714-E5B1-4CF6-8017-401CFC90503F}" srcId="{BFDD0961-5622-4FCD-B2A0-54A0886A0323}" destId="{978877C5-5D03-434F-AD2D-43205310732F}" srcOrd="0" destOrd="0" parTransId="{5A223207-1112-4E4F-849A-EDF7D68151D4}" sibTransId="{2EE2FC5C-13D6-40C3-B5AD-1995C91F1C9B}"/>
    <dgm:cxn modelId="{472769FF-8D36-45FA-85B9-D24174B96474}" type="presOf" srcId="{BFDD0961-5622-4FCD-B2A0-54A0886A0323}" destId="{C60B4F75-48C8-4B4E-B3AE-CCA9BCB213B0}" srcOrd="0" destOrd="0" presId="urn:microsoft.com/office/officeart/2005/8/layout/list1"/>
    <dgm:cxn modelId="{16AE4881-8C0D-428A-AF60-663CED6D55DC}" type="presOf" srcId="{88A29AF9-7AEF-4511-B9AA-A7F0CF810EAF}" destId="{6267CDAB-38EF-4A41-AE1D-489BED48A096}" srcOrd="1" destOrd="0" presId="urn:microsoft.com/office/officeart/2005/8/layout/list1"/>
    <dgm:cxn modelId="{0329D87D-1150-4B45-AF4E-272F9A394889}" type="presOf" srcId="{88A29AF9-7AEF-4511-B9AA-A7F0CF810EAF}" destId="{168FDA32-A366-4A24-830E-A205E4292459}" srcOrd="0" destOrd="0" presId="urn:microsoft.com/office/officeart/2005/8/layout/list1"/>
    <dgm:cxn modelId="{43BC46D6-6F3D-4FB1-8E43-6E9E360B7DF1}" srcId="{BFDD0961-5622-4FCD-B2A0-54A0886A0323}" destId="{D2997FFB-546C-4F72-BAC4-B47ADD46F8AC}" srcOrd="2" destOrd="0" parTransId="{55DDA153-76F7-4AB5-96D1-85E5354713FE}" sibTransId="{D0DA4D5F-9A03-479A-8BB2-2C472FC81D5E}"/>
    <dgm:cxn modelId="{FE9FD9F8-04BD-441B-B9EB-9867F06EA6B9}" type="presParOf" srcId="{C60B4F75-48C8-4B4E-B3AE-CCA9BCB213B0}" destId="{F23EA303-EFE2-4B75-BD4E-A4D1AF64D485}" srcOrd="0" destOrd="0" presId="urn:microsoft.com/office/officeart/2005/8/layout/list1"/>
    <dgm:cxn modelId="{38B6D9FC-97AD-4727-8BFF-6ED8591BAF72}" type="presParOf" srcId="{F23EA303-EFE2-4B75-BD4E-A4D1AF64D485}" destId="{E8036C98-D914-4B42-AB96-C22002581A15}" srcOrd="0" destOrd="0" presId="urn:microsoft.com/office/officeart/2005/8/layout/list1"/>
    <dgm:cxn modelId="{E79F7E28-73F1-476A-9560-0C710F6B88E7}" type="presParOf" srcId="{F23EA303-EFE2-4B75-BD4E-A4D1AF64D485}" destId="{899222C4-24B6-4F4F-85F4-1C61D3527F00}" srcOrd="1" destOrd="0" presId="urn:microsoft.com/office/officeart/2005/8/layout/list1"/>
    <dgm:cxn modelId="{1B74DE0C-94A0-4FDF-AB04-39604C34A01A}" type="presParOf" srcId="{C60B4F75-48C8-4B4E-B3AE-CCA9BCB213B0}" destId="{BEF774C3-0E86-41A2-9700-BE04CEA620B8}" srcOrd="1" destOrd="0" presId="urn:microsoft.com/office/officeart/2005/8/layout/list1"/>
    <dgm:cxn modelId="{D39467BF-7A6F-44D6-8922-441597BB7CA4}" type="presParOf" srcId="{C60B4F75-48C8-4B4E-B3AE-CCA9BCB213B0}" destId="{639BE4F6-BEC3-4B4F-A499-E99C1584DBEF}" srcOrd="2" destOrd="0" presId="urn:microsoft.com/office/officeart/2005/8/layout/list1"/>
    <dgm:cxn modelId="{24D13DEA-1C7B-4BC7-AE40-6E5C44F91719}" type="presParOf" srcId="{C60B4F75-48C8-4B4E-B3AE-CCA9BCB213B0}" destId="{9753C283-2629-4F4C-9100-1D0CD8B749C7}" srcOrd="3" destOrd="0" presId="urn:microsoft.com/office/officeart/2005/8/layout/list1"/>
    <dgm:cxn modelId="{01AB048A-C43A-482A-90F7-728480025F92}" type="presParOf" srcId="{C60B4F75-48C8-4B4E-B3AE-CCA9BCB213B0}" destId="{6642ED34-4960-4C5D-8BDA-4B4F15AB9BC9}" srcOrd="4" destOrd="0" presId="urn:microsoft.com/office/officeart/2005/8/layout/list1"/>
    <dgm:cxn modelId="{FA73F2E9-74C8-4CD9-8799-F70262644CBC}" type="presParOf" srcId="{6642ED34-4960-4C5D-8BDA-4B4F15AB9BC9}" destId="{168FDA32-A366-4A24-830E-A205E4292459}" srcOrd="0" destOrd="0" presId="urn:microsoft.com/office/officeart/2005/8/layout/list1"/>
    <dgm:cxn modelId="{2DCD24FB-13E4-40A7-B3EA-EED2218D4324}" type="presParOf" srcId="{6642ED34-4960-4C5D-8BDA-4B4F15AB9BC9}" destId="{6267CDAB-38EF-4A41-AE1D-489BED48A096}" srcOrd="1" destOrd="0" presId="urn:microsoft.com/office/officeart/2005/8/layout/list1"/>
    <dgm:cxn modelId="{909B4009-CC98-4127-9F6B-11936F505E67}" type="presParOf" srcId="{C60B4F75-48C8-4B4E-B3AE-CCA9BCB213B0}" destId="{A27825E2-8DE4-427F-86F9-1A34F3E243FD}" srcOrd="5" destOrd="0" presId="urn:microsoft.com/office/officeart/2005/8/layout/list1"/>
    <dgm:cxn modelId="{66593370-0D0E-446F-BDC3-95B557201306}" type="presParOf" srcId="{C60B4F75-48C8-4B4E-B3AE-CCA9BCB213B0}" destId="{627D0A78-B9D9-4F1B-BFAC-8CA0A2655CF1}" srcOrd="6" destOrd="0" presId="urn:microsoft.com/office/officeart/2005/8/layout/list1"/>
    <dgm:cxn modelId="{6076217E-1B63-4EC1-B75C-3B199C03ED50}" type="presParOf" srcId="{C60B4F75-48C8-4B4E-B3AE-CCA9BCB213B0}" destId="{C3B8E8DA-31F0-4E59-A429-6226450CA64A}" srcOrd="7" destOrd="0" presId="urn:microsoft.com/office/officeart/2005/8/layout/list1"/>
    <dgm:cxn modelId="{6E61130F-B707-4C85-87F8-0C1E97290E96}" type="presParOf" srcId="{C60B4F75-48C8-4B4E-B3AE-CCA9BCB213B0}" destId="{C2F8484A-0794-462A-BB77-8A0CE741B2FD}" srcOrd="8" destOrd="0" presId="urn:microsoft.com/office/officeart/2005/8/layout/list1"/>
    <dgm:cxn modelId="{1564075C-C08F-488E-909F-A12CCEE309C7}" type="presParOf" srcId="{C2F8484A-0794-462A-BB77-8A0CE741B2FD}" destId="{EEB60077-C180-4F83-9BA2-A1D1CCD67EA6}" srcOrd="0" destOrd="0" presId="urn:microsoft.com/office/officeart/2005/8/layout/list1"/>
    <dgm:cxn modelId="{73A2640C-8145-4326-8B13-8B99A84E5FBD}" type="presParOf" srcId="{C2F8484A-0794-462A-BB77-8A0CE741B2FD}" destId="{60B36D9C-2285-4552-BB57-675DFE09B588}" srcOrd="1" destOrd="0" presId="urn:microsoft.com/office/officeart/2005/8/layout/list1"/>
    <dgm:cxn modelId="{AE5495B0-D27F-43F1-B2B2-BE431534AB72}" type="presParOf" srcId="{C60B4F75-48C8-4B4E-B3AE-CCA9BCB213B0}" destId="{01BC10D9-4E15-44E1-8251-B9EDB44CAA01}" srcOrd="9" destOrd="0" presId="urn:microsoft.com/office/officeart/2005/8/layout/list1"/>
    <dgm:cxn modelId="{3CB348DD-BB95-4162-87F2-7190DF4A9D15}" type="presParOf" srcId="{C60B4F75-48C8-4B4E-B3AE-CCA9BCB213B0}" destId="{5673BC41-2449-4D4F-BBE5-EF99B3C054CB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D13AE-5FD7-4E18-BDEC-8E2BC0822E9B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3B227-7EC2-40A3-BE99-D2F24953FA6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По Я.А.Коменскому</a:t>
          </a:r>
          <a:endParaRPr lang="ru-RU" dirty="0">
            <a:solidFill>
              <a:srgbClr val="FF0000"/>
            </a:solidFill>
          </a:endParaRPr>
        </a:p>
      </dgm:t>
    </dgm:pt>
    <dgm:pt modelId="{6818FADC-52DB-4C87-AA90-7A41D2B11742}" type="parTrans" cxnId="{E73F2EB7-DDEA-43D9-9BE7-8B94EC0AFFE2}">
      <dgm:prSet/>
      <dgm:spPr/>
      <dgm:t>
        <a:bodyPr/>
        <a:lstStyle/>
        <a:p>
          <a:endParaRPr lang="ru-RU"/>
        </a:p>
      </dgm:t>
    </dgm:pt>
    <dgm:pt modelId="{9BC2D975-D166-4750-9D51-BF832FBCF947}" type="sibTrans" cxnId="{E73F2EB7-DDEA-43D9-9BE7-8B94EC0AFFE2}">
      <dgm:prSet/>
      <dgm:spPr/>
      <dgm:t>
        <a:bodyPr/>
        <a:lstStyle/>
        <a:p>
          <a:endParaRPr lang="ru-RU"/>
        </a:p>
      </dgm:t>
    </dgm:pt>
    <dgm:pt modelId="{97B60D27-6B1F-4835-B327-6244CE0224D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Материнская школа (до 6 лет)</a:t>
          </a:r>
          <a:endParaRPr lang="ru-RU" dirty="0">
            <a:solidFill>
              <a:schemeClr val="tx1"/>
            </a:solidFill>
          </a:endParaRPr>
        </a:p>
      </dgm:t>
    </dgm:pt>
    <dgm:pt modelId="{FF32AA77-64E6-456B-A443-EF8E82AC1565}" type="parTrans" cxnId="{B45515B4-6912-4320-82C8-7EEDFFC63687}">
      <dgm:prSet/>
      <dgm:spPr/>
      <dgm:t>
        <a:bodyPr/>
        <a:lstStyle/>
        <a:p>
          <a:endParaRPr lang="ru-RU"/>
        </a:p>
      </dgm:t>
    </dgm:pt>
    <dgm:pt modelId="{30E8DD49-1FFD-4204-A79F-4B901F6737F1}" type="sibTrans" cxnId="{B45515B4-6912-4320-82C8-7EEDFFC63687}">
      <dgm:prSet/>
      <dgm:spPr/>
      <dgm:t>
        <a:bodyPr/>
        <a:lstStyle/>
        <a:p>
          <a:endParaRPr lang="ru-RU"/>
        </a:p>
      </dgm:t>
    </dgm:pt>
    <dgm:pt modelId="{6691B2BF-89B0-48A2-B2F2-2E1FEBB7FD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Школа родного языка (6-12 лет)</a:t>
          </a:r>
          <a:endParaRPr lang="ru-RU" dirty="0">
            <a:solidFill>
              <a:schemeClr val="tx1"/>
            </a:solidFill>
          </a:endParaRPr>
        </a:p>
      </dgm:t>
    </dgm:pt>
    <dgm:pt modelId="{14F611BE-778F-4468-885B-6240941DB15A}" type="parTrans" cxnId="{492EAB73-9DDD-472A-BC66-83DC4B8BF978}">
      <dgm:prSet/>
      <dgm:spPr/>
      <dgm:t>
        <a:bodyPr/>
        <a:lstStyle/>
        <a:p>
          <a:endParaRPr lang="ru-RU"/>
        </a:p>
      </dgm:t>
    </dgm:pt>
    <dgm:pt modelId="{5A97F597-9FC9-4E46-AB37-8F4EBEE32DF0}" type="sibTrans" cxnId="{492EAB73-9DDD-472A-BC66-83DC4B8BF978}">
      <dgm:prSet/>
      <dgm:spPr/>
      <dgm:t>
        <a:bodyPr/>
        <a:lstStyle/>
        <a:p>
          <a:endParaRPr lang="ru-RU"/>
        </a:p>
      </dgm:t>
    </dgm:pt>
    <dgm:pt modelId="{7DC91176-73C4-450E-B500-D3F8FC64978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 настоящее время</a:t>
          </a:r>
          <a:endParaRPr lang="ru-RU" dirty="0">
            <a:solidFill>
              <a:srgbClr val="FF0000"/>
            </a:solidFill>
          </a:endParaRPr>
        </a:p>
      </dgm:t>
    </dgm:pt>
    <dgm:pt modelId="{02D6356F-5242-4D0D-BB8F-137E75879D99}" type="parTrans" cxnId="{2BB61FBA-E947-4C20-BC8D-3E7BB46CDEBF}">
      <dgm:prSet/>
      <dgm:spPr/>
      <dgm:t>
        <a:bodyPr/>
        <a:lstStyle/>
        <a:p>
          <a:endParaRPr lang="ru-RU"/>
        </a:p>
      </dgm:t>
    </dgm:pt>
    <dgm:pt modelId="{A6C8A830-0AD6-4D6F-93B8-9522922B9D2D}" type="sibTrans" cxnId="{2BB61FBA-E947-4C20-BC8D-3E7BB46CDEBF}">
      <dgm:prSet/>
      <dgm:spPr/>
      <dgm:t>
        <a:bodyPr/>
        <a:lstStyle/>
        <a:p>
          <a:endParaRPr lang="ru-RU"/>
        </a:p>
      </dgm:t>
    </dgm:pt>
    <dgm:pt modelId="{924EC421-9B21-4AB3-B7FC-F0EC57D5025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Дошкольное образование</a:t>
          </a:r>
          <a:endParaRPr lang="ru-RU" dirty="0">
            <a:solidFill>
              <a:schemeClr val="tx1"/>
            </a:solidFill>
          </a:endParaRPr>
        </a:p>
      </dgm:t>
    </dgm:pt>
    <dgm:pt modelId="{1797F8D5-CBF8-4283-9F63-1353FD01ADEC}" type="parTrans" cxnId="{9B6275B6-3BC3-46D1-9910-7E3C8B62C287}">
      <dgm:prSet/>
      <dgm:spPr/>
      <dgm:t>
        <a:bodyPr/>
        <a:lstStyle/>
        <a:p>
          <a:endParaRPr lang="ru-RU"/>
        </a:p>
      </dgm:t>
    </dgm:pt>
    <dgm:pt modelId="{6FE9B6D8-64EA-4D62-943D-88F50E469453}" type="sibTrans" cxnId="{9B6275B6-3BC3-46D1-9910-7E3C8B62C287}">
      <dgm:prSet/>
      <dgm:spPr/>
      <dgm:t>
        <a:bodyPr/>
        <a:lstStyle/>
        <a:p>
          <a:endParaRPr lang="ru-RU"/>
        </a:p>
      </dgm:t>
    </dgm:pt>
    <dgm:pt modelId="{602AD386-5197-465B-A5CC-0480D1C6AE0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Начальное общее образование</a:t>
          </a:r>
          <a:endParaRPr lang="ru-RU" dirty="0">
            <a:solidFill>
              <a:schemeClr val="tx1"/>
            </a:solidFill>
          </a:endParaRPr>
        </a:p>
      </dgm:t>
    </dgm:pt>
    <dgm:pt modelId="{EBDBB6CD-7603-4615-8051-B6CFC7E353A3}" type="parTrans" cxnId="{D2A58B08-C51F-49A3-BB30-B6F1106FCF94}">
      <dgm:prSet/>
      <dgm:spPr/>
      <dgm:t>
        <a:bodyPr/>
        <a:lstStyle/>
        <a:p>
          <a:endParaRPr lang="ru-RU"/>
        </a:p>
      </dgm:t>
    </dgm:pt>
    <dgm:pt modelId="{5F87835D-6695-4B41-B098-8A8A46AAA1DB}" type="sibTrans" cxnId="{D2A58B08-C51F-49A3-BB30-B6F1106FCF94}">
      <dgm:prSet/>
      <dgm:spPr/>
      <dgm:t>
        <a:bodyPr/>
        <a:lstStyle/>
        <a:p>
          <a:endParaRPr lang="ru-RU"/>
        </a:p>
      </dgm:t>
    </dgm:pt>
    <dgm:pt modelId="{4C9E5674-6E58-4DC2-8D28-D78654ADBFD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Гимназия </a:t>
          </a:r>
        </a:p>
        <a:p>
          <a:r>
            <a:rPr lang="ru-RU" dirty="0" smtClean="0">
              <a:solidFill>
                <a:schemeClr val="tx1"/>
              </a:solidFill>
            </a:rPr>
            <a:t>(12-18 лет)</a:t>
          </a:r>
          <a:endParaRPr lang="ru-RU" dirty="0">
            <a:solidFill>
              <a:schemeClr val="tx1"/>
            </a:solidFill>
          </a:endParaRPr>
        </a:p>
      </dgm:t>
    </dgm:pt>
    <dgm:pt modelId="{45FAA2A6-56BA-461F-A583-B148318F7B67}" type="parTrans" cxnId="{F0A344E1-93C3-47A6-834E-B6F7F96422A4}">
      <dgm:prSet/>
      <dgm:spPr/>
      <dgm:t>
        <a:bodyPr/>
        <a:lstStyle/>
        <a:p>
          <a:endParaRPr lang="ru-RU"/>
        </a:p>
      </dgm:t>
    </dgm:pt>
    <dgm:pt modelId="{838C1F2D-ADD7-4598-8330-1FAAB4902B65}" type="sibTrans" cxnId="{F0A344E1-93C3-47A6-834E-B6F7F96422A4}">
      <dgm:prSet/>
      <dgm:spPr/>
      <dgm:t>
        <a:bodyPr/>
        <a:lstStyle/>
        <a:p>
          <a:endParaRPr lang="ru-RU"/>
        </a:p>
      </dgm:t>
    </dgm:pt>
    <dgm:pt modelId="{1AC4503E-F117-413F-9E5F-317CE246CA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Академия (18-24 года)</a:t>
          </a:r>
          <a:endParaRPr lang="ru-RU" dirty="0">
            <a:solidFill>
              <a:schemeClr val="tx1"/>
            </a:solidFill>
          </a:endParaRPr>
        </a:p>
      </dgm:t>
    </dgm:pt>
    <dgm:pt modelId="{E6439C0E-2FA7-4914-95B1-5E7F821831C0}" type="parTrans" cxnId="{405DCBB2-1788-479A-87CE-56129C7CE9C5}">
      <dgm:prSet/>
      <dgm:spPr/>
      <dgm:t>
        <a:bodyPr/>
        <a:lstStyle/>
        <a:p>
          <a:endParaRPr lang="ru-RU"/>
        </a:p>
      </dgm:t>
    </dgm:pt>
    <dgm:pt modelId="{7D5F5534-959D-469B-AF68-849B850393F6}" type="sibTrans" cxnId="{405DCBB2-1788-479A-87CE-56129C7CE9C5}">
      <dgm:prSet/>
      <dgm:spPr/>
      <dgm:t>
        <a:bodyPr/>
        <a:lstStyle/>
        <a:p>
          <a:endParaRPr lang="ru-RU"/>
        </a:p>
      </dgm:t>
    </dgm:pt>
    <dgm:pt modelId="{A33E33B9-E613-4312-94D7-F7FDC58DA81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Основное общее образование</a:t>
          </a:r>
        </a:p>
      </dgm:t>
    </dgm:pt>
    <dgm:pt modelId="{7F5ED38A-F164-4D04-8620-2D3257A90061}" type="parTrans" cxnId="{D598988D-C312-4B42-B9D1-2716918BBE35}">
      <dgm:prSet/>
      <dgm:spPr/>
      <dgm:t>
        <a:bodyPr/>
        <a:lstStyle/>
        <a:p>
          <a:endParaRPr lang="ru-RU"/>
        </a:p>
      </dgm:t>
    </dgm:pt>
    <dgm:pt modelId="{CE3E3A85-5EE3-4526-A0BF-3EAC70B817DD}" type="sibTrans" cxnId="{D598988D-C312-4B42-B9D1-2716918BBE35}">
      <dgm:prSet/>
      <dgm:spPr/>
      <dgm:t>
        <a:bodyPr/>
        <a:lstStyle/>
        <a:p>
          <a:endParaRPr lang="ru-RU"/>
        </a:p>
      </dgm:t>
    </dgm:pt>
    <dgm:pt modelId="{12AF8D14-C271-4EED-9E40-7E4EA59574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Среднее общее образование</a:t>
          </a:r>
        </a:p>
      </dgm:t>
    </dgm:pt>
    <dgm:pt modelId="{864620B6-D64C-4176-911D-2E534A708854}" type="parTrans" cxnId="{C362CCFE-26F1-4ACD-B046-DC75147336B0}">
      <dgm:prSet/>
      <dgm:spPr/>
      <dgm:t>
        <a:bodyPr/>
        <a:lstStyle/>
        <a:p>
          <a:endParaRPr lang="ru-RU"/>
        </a:p>
      </dgm:t>
    </dgm:pt>
    <dgm:pt modelId="{30CA8CA1-E7FA-4B72-8105-51E5285D5FB3}" type="sibTrans" cxnId="{C362CCFE-26F1-4ACD-B046-DC75147336B0}">
      <dgm:prSet/>
      <dgm:spPr/>
      <dgm:t>
        <a:bodyPr/>
        <a:lstStyle/>
        <a:p>
          <a:endParaRPr lang="ru-RU"/>
        </a:p>
      </dgm:t>
    </dgm:pt>
    <dgm:pt modelId="{5A743A06-7E69-4972-AA3D-FCAA341FF4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Профессиональное образование </a:t>
          </a:r>
        </a:p>
        <a:p>
          <a:r>
            <a:rPr lang="ru-RU" dirty="0" smtClean="0">
              <a:solidFill>
                <a:schemeClr val="tx1"/>
              </a:solidFill>
            </a:rPr>
            <a:t>(СПО и высшее образование)</a:t>
          </a:r>
        </a:p>
      </dgm:t>
    </dgm:pt>
    <dgm:pt modelId="{3A73052E-1CF1-495F-89BC-A1BA11E31A19}" type="parTrans" cxnId="{A661EF5F-B2F3-4C84-B82E-382554AD3D9B}">
      <dgm:prSet/>
      <dgm:spPr/>
      <dgm:t>
        <a:bodyPr/>
        <a:lstStyle/>
        <a:p>
          <a:endParaRPr lang="ru-RU"/>
        </a:p>
      </dgm:t>
    </dgm:pt>
    <dgm:pt modelId="{9BD917E7-3044-4664-A72C-D0ABDDB88943}" type="sibTrans" cxnId="{A661EF5F-B2F3-4C84-B82E-382554AD3D9B}">
      <dgm:prSet/>
      <dgm:spPr/>
      <dgm:t>
        <a:bodyPr/>
        <a:lstStyle/>
        <a:p>
          <a:endParaRPr lang="ru-RU"/>
        </a:p>
      </dgm:t>
    </dgm:pt>
    <dgm:pt modelId="{8C4B8021-A7FA-4026-B7DF-3FBD02598838}" type="pres">
      <dgm:prSet presAssocID="{926D13AE-5FD7-4E18-BDEC-8E2BC0822E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278843-D3B0-4497-802C-350EABCE3BBF}" type="pres">
      <dgm:prSet presAssocID="{B943B227-7EC2-40A3-BE99-D2F24953FA69}" presName="vertFlow" presStyleCnt="0"/>
      <dgm:spPr/>
    </dgm:pt>
    <dgm:pt modelId="{45545E6D-DD29-4090-98A8-9280F551B216}" type="pres">
      <dgm:prSet presAssocID="{B943B227-7EC2-40A3-BE99-D2F24953FA69}" presName="header" presStyleLbl="node1" presStyleIdx="0" presStyleCnt="2"/>
      <dgm:spPr/>
      <dgm:t>
        <a:bodyPr/>
        <a:lstStyle/>
        <a:p>
          <a:endParaRPr lang="ru-RU"/>
        </a:p>
      </dgm:t>
    </dgm:pt>
    <dgm:pt modelId="{F43070BE-F661-41F9-8348-04B455417A6E}" type="pres">
      <dgm:prSet presAssocID="{FF32AA77-64E6-456B-A443-EF8E82AC1565}" presName="parTrans" presStyleLbl="sibTrans2D1" presStyleIdx="0" presStyleCnt="9"/>
      <dgm:spPr/>
      <dgm:t>
        <a:bodyPr/>
        <a:lstStyle/>
        <a:p>
          <a:endParaRPr lang="ru-RU"/>
        </a:p>
      </dgm:t>
    </dgm:pt>
    <dgm:pt modelId="{BDB61F92-8DB2-4F20-BC62-32A8FBE5B49C}" type="pres">
      <dgm:prSet presAssocID="{97B60D27-6B1F-4835-B327-6244CE0224D7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77031-6CC8-4115-9241-2358A52D71CD}" type="pres">
      <dgm:prSet presAssocID="{30E8DD49-1FFD-4204-A79F-4B901F6737F1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41B7C26-1982-4923-A6E4-0A9CE14989AD}" type="pres">
      <dgm:prSet presAssocID="{6691B2BF-89B0-48A2-B2F2-2E1FEBB7FDB0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1DC8F-CEE5-4F0E-9591-29EBCA62EFD0}" type="pres">
      <dgm:prSet presAssocID="{5A97F597-9FC9-4E46-AB37-8F4EBEE32DF0}" presName="sibTrans" presStyleLbl="sibTrans2D1" presStyleIdx="2" presStyleCnt="9"/>
      <dgm:spPr/>
      <dgm:t>
        <a:bodyPr/>
        <a:lstStyle/>
        <a:p>
          <a:endParaRPr lang="ru-RU"/>
        </a:p>
      </dgm:t>
    </dgm:pt>
    <dgm:pt modelId="{CC5C0910-4D10-414A-9E01-A21694A43113}" type="pres">
      <dgm:prSet presAssocID="{4C9E5674-6E58-4DC2-8D28-D78654ADBFD9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67B5F-612A-48D2-B177-A13BF7BCDE8C}" type="pres">
      <dgm:prSet presAssocID="{838C1F2D-ADD7-4598-8330-1FAAB4902B6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DB38CFD-7D8F-42A2-96F4-89C5FA47C747}" type="pres">
      <dgm:prSet presAssocID="{1AC4503E-F117-413F-9E5F-317CE246CA07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2223C-E27F-457C-959E-B8370560D66C}" type="pres">
      <dgm:prSet presAssocID="{B943B227-7EC2-40A3-BE99-D2F24953FA69}" presName="hSp" presStyleCnt="0"/>
      <dgm:spPr/>
    </dgm:pt>
    <dgm:pt modelId="{6403EA75-17AE-4723-B2CC-AF232CD4BBBA}" type="pres">
      <dgm:prSet presAssocID="{7DC91176-73C4-450E-B500-D3F8FC64978E}" presName="vertFlow" presStyleCnt="0"/>
      <dgm:spPr/>
    </dgm:pt>
    <dgm:pt modelId="{04682C20-A0EA-4EF6-A45F-00FC03737E3D}" type="pres">
      <dgm:prSet presAssocID="{7DC91176-73C4-450E-B500-D3F8FC64978E}" presName="header" presStyleLbl="node1" presStyleIdx="1" presStyleCnt="2"/>
      <dgm:spPr/>
      <dgm:t>
        <a:bodyPr/>
        <a:lstStyle/>
        <a:p>
          <a:endParaRPr lang="ru-RU"/>
        </a:p>
      </dgm:t>
    </dgm:pt>
    <dgm:pt modelId="{07D8265A-3B84-4389-B99F-468B99ED669E}" type="pres">
      <dgm:prSet presAssocID="{1797F8D5-CBF8-4283-9F63-1353FD01ADEC}" presName="parTrans" presStyleLbl="sibTrans2D1" presStyleIdx="4" presStyleCnt="9"/>
      <dgm:spPr/>
      <dgm:t>
        <a:bodyPr/>
        <a:lstStyle/>
        <a:p>
          <a:endParaRPr lang="ru-RU"/>
        </a:p>
      </dgm:t>
    </dgm:pt>
    <dgm:pt modelId="{829B548F-460A-4547-941C-A0B3B98BC863}" type="pres">
      <dgm:prSet presAssocID="{924EC421-9B21-4AB3-B7FC-F0EC57D5025F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14E3-83C5-47EE-8B06-DD2A007CE372}" type="pres">
      <dgm:prSet presAssocID="{6FE9B6D8-64EA-4D62-943D-88F50E469453}" presName="sibTrans" presStyleLbl="sibTrans2D1" presStyleIdx="5" presStyleCnt="9"/>
      <dgm:spPr/>
      <dgm:t>
        <a:bodyPr/>
        <a:lstStyle/>
        <a:p>
          <a:endParaRPr lang="ru-RU"/>
        </a:p>
      </dgm:t>
    </dgm:pt>
    <dgm:pt modelId="{866DB865-B439-420E-BAE3-44B0843FAEED}" type="pres">
      <dgm:prSet presAssocID="{602AD386-5197-465B-A5CC-0480D1C6AE01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F4579-3F1A-442A-874E-246A28875EA4}" type="pres">
      <dgm:prSet presAssocID="{5F87835D-6695-4B41-B098-8A8A46AAA1DB}" presName="sibTrans" presStyleLbl="sibTrans2D1" presStyleIdx="6" presStyleCnt="9"/>
      <dgm:spPr/>
      <dgm:t>
        <a:bodyPr/>
        <a:lstStyle/>
        <a:p>
          <a:endParaRPr lang="ru-RU"/>
        </a:p>
      </dgm:t>
    </dgm:pt>
    <dgm:pt modelId="{7683364F-6D51-45B3-8F24-230B4751A626}" type="pres">
      <dgm:prSet presAssocID="{A33E33B9-E613-4312-94D7-F7FDC58DA813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1D212-826A-4E53-9495-1D1E25E165F2}" type="pres">
      <dgm:prSet presAssocID="{CE3E3A85-5EE3-4526-A0BF-3EAC70B817DD}" presName="sibTrans" presStyleLbl="sibTrans2D1" presStyleIdx="7" presStyleCnt="9"/>
      <dgm:spPr/>
      <dgm:t>
        <a:bodyPr/>
        <a:lstStyle/>
        <a:p>
          <a:endParaRPr lang="ru-RU"/>
        </a:p>
      </dgm:t>
    </dgm:pt>
    <dgm:pt modelId="{1C789489-D6C2-46D9-906A-CCDD886BD575}" type="pres">
      <dgm:prSet presAssocID="{12AF8D14-C271-4EED-9E40-7E4EA59574EB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82361-D5A5-4AFF-A022-D2339D9721BA}" type="pres">
      <dgm:prSet presAssocID="{30CA8CA1-E7FA-4B72-8105-51E5285D5FB3}" presName="sibTrans" presStyleLbl="sibTrans2D1" presStyleIdx="8" presStyleCnt="9"/>
      <dgm:spPr/>
      <dgm:t>
        <a:bodyPr/>
        <a:lstStyle/>
        <a:p>
          <a:endParaRPr lang="ru-RU"/>
        </a:p>
      </dgm:t>
    </dgm:pt>
    <dgm:pt modelId="{454BAF70-32FA-4B5B-96F3-75F115ACB96E}" type="pres">
      <dgm:prSet presAssocID="{5A743A06-7E69-4972-AA3D-FCAA341FF455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2A5C0-5038-4272-B432-63BD6FD15D37}" type="presOf" srcId="{5F87835D-6695-4B41-B098-8A8A46AAA1DB}" destId="{971F4579-3F1A-442A-874E-246A28875EA4}" srcOrd="0" destOrd="0" presId="urn:microsoft.com/office/officeart/2005/8/layout/lProcess1"/>
    <dgm:cxn modelId="{31A40B14-DE70-448E-B5C0-30D9113C30A7}" type="presOf" srcId="{6FE9B6D8-64EA-4D62-943D-88F50E469453}" destId="{F54E14E3-83C5-47EE-8B06-DD2A007CE372}" srcOrd="0" destOrd="0" presId="urn:microsoft.com/office/officeart/2005/8/layout/lProcess1"/>
    <dgm:cxn modelId="{14700B06-7AB9-4062-BA53-9B28B2C8FB46}" type="presOf" srcId="{838C1F2D-ADD7-4598-8330-1FAAB4902B65}" destId="{11167B5F-612A-48D2-B177-A13BF7BCDE8C}" srcOrd="0" destOrd="0" presId="urn:microsoft.com/office/officeart/2005/8/layout/lProcess1"/>
    <dgm:cxn modelId="{2498E520-A354-405F-BC62-F72C8951A2C4}" type="presOf" srcId="{FF32AA77-64E6-456B-A443-EF8E82AC1565}" destId="{F43070BE-F661-41F9-8348-04B455417A6E}" srcOrd="0" destOrd="0" presId="urn:microsoft.com/office/officeart/2005/8/layout/lProcess1"/>
    <dgm:cxn modelId="{A40BE3FB-FD67-4102-852F-B64E3717983A}" type="presOf" srcId="{5A743A06-7E69-4972-AA3D-FCAA341FF455}" destId="{454BAF70-32FA-4B5B-96F3-75F115ACB96E}" srcOrd="0" destOrd="0" presId="urn:microsoft.com/office/officeart/2005/8/layout/lProcess1"/>
    <dgm:cxn modelId="{2BB61FBA-E947-4C20-BC8D-3E7BB46CDEBF}" srcId="{926D13AE-5FD7-4E18-BDEC-8E2BC0822E9B}" destId="{7DC91176-73C4-450E-B500-D3F8FC64978E}" srcOrd="1" destOrd="0" parTransId="{02D6356F-5242-4D0D-BB8F-137E75879D99}" sibTransId="{A6C8A830-0AD6-4D6F-93B8-9522922B9D2D}"/>
    <dgm:cxn modelId="{63B1CC0B-DC2E-4EAD-BDF3-AC7379E00E81}" type="presOf" srcId="{7DC91176-73C4-450E-B500-D3F8FC64978E}" destId="{04682C20-A0EA-4EF6-A45F-00FC03737E3D}" srcOrd="0" destOrd="0" presId="urn:microsoft.com/office/officeart/2005/8/layout/lProcess1"/>
    <dgm:cxn modelId="{492EAB73-9DDD-472A-BC66-83DC4B8BF978}" srcId="{B943B227-7EC2-40A3-BE99-D2F24953FA69}" destId="{6691B2BF-89B0-48A2-B2F2-2E1FEBB7FDB0}" srcOrd="1" destOrd="0" parTransId="{14F611BE-778F-4468-885B-6240941DB15A}" sibTransId="{5A97F597-9FC9-4E46-AB37-8F4EBEE32DF0}"/>
    <dgm:cxn modelId="{9B6275B6-3BC3-46D1-9910-7E3C8B62C287}" srcId="{7DC91176-73C4-450E-B500-D3F8FC64978E}" destId="{924EC421-9B21-4AB3-B7FC-F0EC57D5025F}" srcOrd="0" destOrd="0" parTransId="{1797F8D5-CBF8-4283-9F63-1353FD01ADEC}" sibTransId="{6FE9B6D8-64EA-4D62-943D-88F50E469453}"/>
    <dgm:cxn modelId="{9D2B726B-F934-41E9-A305-2079D50AC46C}" type="presOf" srcId="{97B60D27-6B1F-4835-B327-6244CE0224D7}" destId="{BDB61F92-8DB2-4F20-BC62-32A8FBE5B49C}" srcOrd="0" destOrd="0" presId="urn:microsoft.com/office/officeart/2005/8/layout/lProcess1"/>
    <dgm:cxn modelId="{B45515B4-6912-4320-82C8-7EEDFFC63687}" srcId="{B943B227-7EC2-40A3-BE99-D2F24953FA69}" destId="{97B60D27-6B1F-4835-B327-6244CE0224D7}" srcOrd="0" destOrd="0" parTransId="{FF32AA77-64E6-456B-A443-EF8E82AC1565}" sibTransId="{30E8DD49-1FFD-4204-A79F-4B901F6737F1}"/>
    <dgm:cxn modelId="{429682B6-D607-4650-B60A-58DCA8BD640A}" type="presOf" srcId="{924EC421-9B21-4AB3-B7FC-F0EC57D5025F}" destId="{829B548F-460A-4547-941C-A0B3B98BC863}" srcOrd="0" destOrd="0" presId="urn:microsoft.com/office/officeart/2005/8/layout/lProcess1"/>
    <dgm:cxn modelId="{B2199A39-CA8A-4C3E-8E91-239452916DC7}" type="presOf" srcId="{30E8DD49-1FFD-4204-A79F-4B901F6737F1}" destId="{04377031-6CC8-4115-9241-2358A52D71CD}" srcOrd="0" destOrd="0" presId="urn:microsoft.com/office/officeart/2005/8/layout/lProcess1"/>
    <dgm:cxn modelId="{6AB0F243-199E-46FA-A732-E8D66DF2C031}" type="presOf" srcId="{5A97F597-9FC9-4E46-AB37-8F4EBEE32DF0}" destId="{F6A1DC8F-CEE5-4F0E-9591-29EBCA62EFD0}" srcOrd="0" destOrd="0" presId="urn:microsoft.com/office/officeart/2005/8/layout/lProcess1"/>
    <dgm:cxn modelId="{D4367356-778E-4F18-A0C6-2D0B00DEF7A0}" type="presOf" srcId="{12AF8D14-C271-4EED-9E40-7E4EA59574EB}" destId="{1C789489-D6C2-46D9-906A-CCDD886BD575}" srcOrd="0" destOrd="0" presId="urn:microsoft.com/office/officeart/2005/8/layout/lProcess1"/>
    <dgm:cxn modelId="{405DCBB2-1788-479A-87CE-56129C7CE9C5}" srcId="{B943B227-7EC2-40A3-BE99-D2F24953FA69}" destId="{1AC4503E-F117-413F-9E5F-317CE246CA07}" srcOrd="3" destOrd="0" parTransId="{E6439C0E-2FA7-4914-95B1-5E7F821831C0}" sibTransId="{7D5F5534-959D-469B-AF68-849B850393F6}"/>
    <dgm:cxn modelId="{F0A344E1-93C3-47A6-834E-B6F7F96422A4}" srcId="{B943B227-7EC2-40A3-BE99-D2F24953FA69}" destId="{4C9E5674-6E58-4DC2-8D28-D78654ADBFD9}" srcOrd="2" destOrd="0" parTransId="{45FAA2A6-56BA-461F-A583-B148318F7B67}" sibTransId="{838C1F2D-ADD7-4598-8330-1FAAB4902B65}"/>
    <dgm:cxn modelId="{D5C31D49-A634-4C5F-BA85-8366594B704B}" type="presOf" srcId="{CE3E3A85-5EE3-4526-A0BF-3EAC70B817DD}" destId="{59C1D212-826A-4E53-9495-1D1E25E165F2}" srcOrd="0" destOrd="0" presId="urn:microsoft.com/office/officeart/2005/8/layout/lProcess1"/>
    <dgm:cxn modelId="{D2A58B08-C51F-49A3-BB30-B6F1106FCF94}" srcId="{7DC91176-73C4-450E-B500-D3F8FC64978E}" destId="{602AD386-5197-465B-A5CC-0480D1C6AE01}" srcOrd="1" destOrd="0" parTransId="{EBDBB6CD-7603-4615-8051-B6CFC7E353A3}" sibTransId="{5F87835D-6695-4B41-B098-8A8A46AAA1DB}"/>
    <dgm:cxn modelId="{C362CCFE-26F1-4ACD-B046-DC75147336B0}" srcId="{7DC91176-73C4-450E-B500-D3F8FC64978E}" destId="{12AF8D14-C271-4EED-9E40-7E4EA59574EB}" srcOrd="3" destOrd="0" parTransId="{864620B6-D64C-4176-911D-2E534A708854}" sibTransId="{30CA8CA1-E7FA-4B72-8105-51E5285D5FB3}"/>
    <dgm:cxn modelId="{84329056-9FCF-4B02-A1CE-BD1122A65792}" type="presOf" srcId="{926D13AE-5FD7-4E18-BDEC-8E2BC0822E9B}" destId="{8C4B8021-A7FA-4026-B7DF-3FBD02598838}" srcOrd="0" destOrd="0" presId="urn:microsoft.com/office/officeart/2005/8/layout/lProcess1"/>
    <dgm:cxn modelId="{221328B4-5C2C-4D16-8AC2-C33B5BA5A4BC}" type="presOf" srcId="{4C9E5674-6E58-4DC2-8D28-D78654ADBFD9}" destId="{CC5C0910-4D10-414A-9E01-A21694A43113}" srcOrd="0" destOrd="0" presId="urn:microsoft.com/office/officeart/2005/8/layout/lProcess1"/>
    <dgm:cxn modelId="{E9AFE5FF-7D12-46CB-AC5C-03E48F03AC3F}" type="presOf" srcId="{602AD386-5197-465B-A5CC-0480D1C6AE01}" destId="{866DB865-B439-420E-BAE3-44B0843FAEED}" srcOrd="0" destOrd="0" presId="urn:microsoft.com/office/officeart/2005/8/layout/lProcess1"/>
    <dgm:cxn modelId="{4B634FC1-74C2-450E-B0E5-B22A1FA3684F}" type="presOf" srcId="{B943B227-7EC2-40A3-BE99-D2F24953FA69}" destId="{45545E6D-DD29-4090-98A8-9280F551B216}" srcOrd="0" destOrd="0" presId="urn:microsoft.com/office/officeart/2005/8/layout/lProcess1"/>
    <dgm:cxn modelId="{A661EF5F-B2F3-4C84-B82E-382554AD3D9B}" srcId="{7DC91176-73C4-450E-B500-D3F8FC64978E}" destId="{5A743A06-7E69-4972-AA3D-FCAA341FF455}" srcOrd="4" destOrd="0" parTransId="{3A73052E-1CF1-495F-89BC-A1BA11E31A19}" sibTransId="{9BD917E7-3044-4664-A72C-D0ABDDB88943}"/>
    <dgm:cxn modelId="{7BDF71D5-C3E1-49EB-9F6F-5F7AB0DADC87}" type="presOf" srcId="{A33E33B9-E613-4312-94D7-F7FDC58DA813}" destId="{7683364F-6D51-45B3-8F24-230B4751A626}" srcOrd="0" destOrd="0" presId="urn:microsoft.com/office/officeart/2005/8/layout/lProcess1"/>
    <dgm:cxn modelId="{D598988D-C312-4B42-B9D1-2716918BBE35}" srcId="{7DC91176-73C4-450E-B500-D3F8FC64978E}" destId="{A33E33B9-E613-4312-94D7-F7FDC58DA813}" srcOrd="2" destOrd="0" parTransId="{7F5ED38A-F164-4D04-8620-2D3257A90061}" sibTransId="{CE3E3A85-5EE3-4526-A0BF-3EAC70B817DD}"/>
    <dgm:cxn modelId="{E73F2EB7-DDEA-43D9-9BE7-8B94EC0AFFE2}" srcId="{926D13AE-5FD7-4E18-BDEC-8E2BC0822E9B}" destId="{B943B227-7EC2-40A3-BE99-D2F24953FA69}" srcOrd="0" destOrd="0" parTransId="{6818FADC-52DB-4C87-AA90-7A41D2B11742}" sibTransId="{9BC2D975-D166-4750-9D51-BF832FBCF947}"/>
    <dgm:cxn modelId="{44B39BCA-6380-4422-BC62-F93240F313C4}" type="presOf" srcId="{1797F8D5-CBF8-4283-9F63-1353FD01ADEC}" destId="{07D8265A-3B84-4389-B99F-468B99ED669E}" srcOrd="0" destOrd="0" presId="urn:microsoft.com/office/officeart/2005/8/layout/lProcess1"/>
    <dgm:cxn modelId="{05711616-0D59-4138-A5D9-539E33432D6E}" type="presOf" srcId="{1AC4503E-F117-413F-9E5F-317CE246CA07}" destId="{0DB38CFD-7D8F-42A2-96F4-89C5FA47C747}" srcOrd="0" destOrd="0" presId="urn:microsoft.com/office/officeart/2005/8/layout/lProcess1"/>
    <dgm:cxn modelId="{61DFD426-FDD9-4830-97AC-9D5D4586F93F}" type="presOf" srcId="{30CA8CA1-E7FA-4B72-8105-51E5285D5FB3}" destId="{09382361-D5A5-4AFF-A022-D2339D9721BA}" srcOrd="0" destOrd="0" presId="urn:microsoft.com/office/officeart/2005/8/layout/lProcess1"/>
    <dgm:cxn modelId="{E851E85C-AC8C-472A-9A45-E99375471A6C}" type="presOf" srcId="{6691B2BF-89B0-48A2-B2F2-2E1FEBB7FDB0}" destId="{041B7C26-1982-4923-A6E4-0A9CE14989AD}" srcOrd="0" destOrd="0" presId="urn:microsoft.com/office/officeart/2005/8/layout/lProcess1"/>
    <dgm:cxn modelId="{62C718A7-FD40-4C73-B157-492DDEDF21E7}" type="presParOf" srcId="{8C4B8021-A7FA-4026-B7DF-3FBD02598838}" destId="{F1278843-D3B0-4497-802C-350EABCE3BBF}" srcOrd="0" destOrd="0" presId="urn:microsoft.com/office/officeart/2005/8/layout/lProcess1"/>
    <dgm:cxn modelId="{5D841526-CDBB-4509-BDBE-945D6ED3DD0F}" type="presParOf" srcId="{F1278843-D3B0-4497-802C-350EABCE3BBF}" destId="{45545E6D-DD29-4090-98A8-9280F551B216}" srcOrd="0" destOrd="0" presId="urn:microsoft.com/office/officeart/2005/8/layout/lProcess1"/>
    <dgm:cxn modelId="{4E09EC1F-4E2A-4801-A4BC-91C5AFC825B9}" type="presParOf" srcId="{F1278843-D3B0-4497-802C-350EABCE3BBF}" destId="{F43070BE-F661-41F9-8348-04B455417A6E}" srcOrd="1" destOrd="0" presId="urn:microsoft.com/office/officeart/2005/8/layout/lProcess1"/>
    <dgm:cxn modelId="{C190719A-23DB-443D-BF93-5AA83E64FAF4}" type="presParOf" srcId="{F1278843-D3B0-4497-802C-350EABCE3BBF}" destId="{BDB61F92-8DB2-4F20-BC62-32A8FBE5B49C}" srcOrd="2" destOrd="0" presId="urn:microsoft.com/office/officeart/2005/8/layout/lProcess1"/>
    <dgm:cxn modelId="{C2A5AEF4-10D1-4A24-8692-0C9670D20F4D}" type="presParOf" srcId="{F1278843-D3B0-4497-802C-350EABCE3BBF}" destId="{04377031-6CC8-4115-9241-2358A52D71CD}" srcOrd="3" destOrd="0" presId="urn:microsoft.com/office/officeart/2005/8/layout/lProcess1"/>
    <dgm:cxn modelId="{37D5C9F6-C4F4-46B8-8BBA-BAF44E6A0CE2}" type="presParOf" srcId="{F1278843-D3B0-4497-802C-350EABCE3BBF}" destId="{041B7C26-1982-4923-A6E4-0A9CE14989AD}" srcOrd="4" destOrd="0" presId="urn:microsoft.com/office/officeart/2005/8/layout/lProcess1"/>
    <dgm:cxn modelId="{45CBF4CE-AEAA-4D97-BD20-1961F994A8B1}" type="presParOf" srcId="{F1278843-D3B0-4497-802C-350EABCE3BBF}" destId="{F6A1DC8F-CEE5-4F0E-9591-29EBCA62EFD0}" srcOrd="5" destOrd="0" presId="urn:microsoft.com/office/officeart/2005/8/layout/lProcess1"/>
    <dgm:cxn modelId="{373C01A6-FE33-48B1-AE84-04A09CFD1247}" type="presParOf" srcId="{F1278843-D3B0-4497-802C-350EABCE3BBF}" destId="{CC5C0910-4D10-414A-9E01-A21694A43113}" srcOrd="6" destOrd="0" presId="urn:microsoft.com/office/officeart/2005/8/layout/lProcess1"/>
    <dgm:cxn modelId="{983DF35C-6BED-4AB3-B8DB-C7784F950128}" type="presParOf" srcId="{F1278843-D3B0-4497-802C-350EABCE3BBF}" destId="{11167B5F-612A-48D2-B177-A13BF7BCDE8C}" srcOrd="7" destOrd="0" presId="urn:microsoft.com/office/officeart/2005/8/layout/lProcess1"/>
    <dgm:cxn modelId="{CE7AF9BA-A9AA-4330-A6FB-602E08B1F476}" type="presParOf" srcId="{F1278843-D3B0-4497-802C-350EABCE3BBF}" destId="{0DB38CFD-7D8F-42A2-96F4-89C5FA47C747}" srcOrd="8" destOrd="0" presId="urn:microsoft.com/office/officeart/2005/8/layout/lProcess1"/>
    <dgm:cxn modelId="{E310F1CA-5844-40A1-8A6E-869D7DB8D3EC}" type="presParOf" srcId="{8C4B8021-A7FA-4026-B7DF-3FBD02598838}" destId="{ACD2223C-E27F-457C-959E-B8370560D66C}" srcOrd="1" destOrd="0" presId="urn:microsoft.com/office/officeart/2005/8/layout/lProcess1"/>
    <dgm:cxn modelId="{E9FEFEEF-9A70-4D54-8C2E-91936148CC35}" type="presParOf" srcId="{8C4B8021-A7FA-4026-B7DF-3FBD02598838}" destId="{6403EA75-17AE-4723-B2CC-AF232CD4BBBA}" srcOrd="2" destOrd="0" presId="urn:microsoft.com/office/officeart/2005/8/layout/lProcess1"/>
    <dgm:cxn modelId="{65075BD0-304A-41D0-A982-092400D631E9}" type="presParOf" srcId="{6403EA75-17AE-4723-B2CC-AF232CD4BBBA}" destId="{04682C20-A0EA-4EF6-A45F-00FC03737E3D}" srcOrd="0" destOrd="0" presId="urn:microsoft.com/office/officeart/2005/8/layout/lProcess1"/>
    <dgm:cxn modelId="{57021392-6FFD-4311-A14D-BAAF3DA08237}" type="presParOf" srcId="{6403EA75-17AE-4723-B2CC-AF232CD4BBBA}" destId="{07D8265A-3B84-4389-B99F-468B99ED669E}" srcOrd="1" destOrd="0" presId="urn:microsoft.com/office/officeart/2005/8/layout/lProcess1"/>
    <dgm:cxn modelId="{6CF6E178-277B-44E9-89AD-98AE3E62543F}" type="presParOf" srcId="{6403EA75-17AE-4723-B2CC-AF232CD4BBBA}" destId="{829B548F-460A-4547-941C-A0B3B98BC863}" srcOrd="2" destOrd="0" presId="urn:microsoft.com/office/officeart/2005/8/layout/lProcess1"/>
    <dgm:cxn modelId="{CDF663BE-610B-4FC3-85AB-A23CAEFB4EA6}" type="presParOf" srcId="{6403EA75-17AE-4723-B2CC-AF232CD4BBBA}" destId="{F54E14E3-83C5-47EE-8B06-DD2A007CE372}" srcOrd="3" destOrd="0" presId="urn:microsoft.com/office/officeart/2005/8/layout/lProcess1"/>
    <dgm:cxn modelId="{663C077F-C900-4099-A3C5-F78D16A918B2}" type="presParOf" srcId="{6403EA75-17AE-4723-B2CC-AF232CD4BBBA}" destId="{866DB865-B439-420E-BAE3-44B0843FAEED}" srcOrd="4" destOrd="0" presId="urn:microsoft.com/office/officeart/2005/8/layout/lProcess1"/>
    <dgm:cxn modelId="{820366FD-8EAA-4580-AAC4-541A412378CE}" type="presParOf" srcId="{6403EA75-17AE-4723-B2CC-AF232CD4BBBA}" destId="{971F4579-3F1A-442A-874E-246A28875EA4}" srcOrd="5" destOrd="0" presId="urn:microsoft.com/office/officeart/2005/8/layout/lProcess1"/>
    <dgm:cxn modelId="{ADEA626C-4E0B-4603-8D67-8646C80467ED}" type="presParOf" srcId="{6403EA75-17AE-4723-B2CC-AF232CD4BBBA}" destId="{7683364F-6D51-45B3-8F24-230B4751A626}" srcOrd="6" destOrd="0" presId="urn:microsoft.com/office/officeart/2005/8/layout/lProcess1"/>
    <dgm:cxn modelId="{01E11A1F-3722-424D-AAF7-C524B772EC48}" type="presParOf" srcId="{6403EA75-17AE-4723-B2CC-AF232CD4BBBA}" destId="{59C1D212-826A-4E53-9495-1D1E25E165F2}" srcOrd="7" destOrd="0" presId="urn:microsoft.com/office/officeart/2005/8/layout/lProcess1"/>
    <dgm:cxn modelId="{DBC6DF90-CC37-4DF6-BD75-75E5291E9499}" type="presParOf" srcId="{6403EA75-17AE-4723-B2CC-AF232CD4BBBA}" destId="{1C789489-D6C2-46D9-906A-CCDD886BD575}" srcOrd="8" destOrd="0" presId="urn:microsoft.com/office/officeart/2005/8/layout/lProcess1"/>
    <dgm:cxn modelId="{B41F7434-DE2C-4662-845D-F3892720F53B}" type="presParOf" srcId="{6403EA75-17AE-4723-B2CC-AF232CD4BBBA}" destId="{09382361-D5A5-4AFF-A022-D2339D9721BA}" srcOrd="9" destOrd="0" presId="urn:microsoft.com/office/officeart/2005/8/layout/lProcess1"/>
    <dgm:cxn modelId="{5CEEEB4F-3014-432F-9126-E3E664D3D7EA}" type="presParOf" srcId="{6403EA75-17AE-4723-B2CC-AF232CD4BBBA}" destId="{454BAF70-32FA-4B5B-96F3-75F115ACB96E}" srcOrd="10" destOrd="0" presId="urn:microsoft.com/office/officeart/2005/8/layout/l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8493E3-C833-471B-8AAD-11A6D8C94BD5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D5C779-9DD2-4539-AD8E-C777D9E16236}">
      <dgm:prSet phldrT="[Текст]"/>
      <dgm:spPr/>
      <dgm:t>
        <a:bodyPr/>
        <a:lstStyle/>
        <a:p>
          <a:r>
            <a:rPr lang="ru-RU" b="1" u="none" dirty="0" smtClean="0">
              <a:solidFill>
                <a:schemeClr val="bg1"/>
              </a:solidFill>
            </a:rPr>
            <a:t>«портрет выпускника основной школы»</a:t>
          </a:r>
          <a:endParaRPr lang="ru-RU" b="1" dirty="0">
            <a:solidFill>
              <a:schemeClr val="bg1"/>
            </a:solidFill>
          </a:endParaRPr>
        </a:p>
      </dgm:t>
    </dgm:pt>
    <dgm:pt modelId="{22E023DC-A2C7-4C73-880E-034F15B1F912}" type="parTrans" cxnId="{85269938-D11A-4707-B885-8D7D8E5D25DF}">
      <dgm:prSet/>
      <dgm:spPr/>
      <dgm:t>
        <a:bodyPr/>
        <a:lstStyle/>
        <a:p>
          <a:endParaRPr lang="ru-RU"/>
        </a:p>
      </dgm:t>
    </dgm:pt>
    <dgm:pt modelId="{FD7915AB-954D-4D53-8DD8-0CCCF222C207}" type="sibTrans" cxnId="{85269938-D11A-4707-B885-8D7D8E5D25DF}">
      <dgm:prSet/>
      <dgm:spPr/>
      <dgm:t>
        <a:bodyPr/>
        <a:lstStyle/>
        <a:p>
          <a:endParaRPr lang="ru-RU"/>
        </a:p>
      </dgm:t>
    </dgm:pt>
    <dgm:pt modelId="{97AF770E-4FD6-43CD-B4A0-1A7FA8085BA5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любящий свой край и своё Отечество, знающий русский и родной язык, уважающий свой народ, его культуру и духовные традиции</a:t>
          </a:r>
          <a:endParaRPr lang="ru-RU" sz="1400" dirty="0">
            <a:solidFill>
              <a:schemeClr val="tx1"/>
            </a:solidFill>
          </a:endParaRPr>
        </a:p>
      </dgm:t>
    </dgm:pt>
    <dgm:pt modelId="{2D0B107D-6CE4-4D8C-95EC-1E5BECAF98AF}" type="parTrans" cxnId="{702280E7-31C0-4F10-A7F0-EE32F9DA5511}">
      <dgm:prSet/>
      <dgm:spPr/>
      <dgm:t>
        <a:bodyPr/>
        <a:lstStyle/>
        <a:p>
          <a:endParaRPr lang="ru-RU"/>
        </a:p>
      </dgm:t>
    </dgm:pt>
    <dgm:pt modelId="{10D22709-0A92-44FF-BAF0-C6E6B2437501}" type="sibTrans" cxnId="{702280E7-31C0-4F10-A7F0-EE32F9DA5511}">
      <dgm:prSet/>
      <dgm:spPr/>
      <dgm:t>
        <a:bodyPr/>
        <a:lstStyle/>
        <a:p>
          <a:endParaRPr lang="ru-RU"/>
        </a:p>
      </dgm:t>
    </dgm:pt>
    <dgm:pt modelId="{50260385-2FCE-4CD0-9A68-BA6705090EB5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осознающий и принимающий ценности человеческой жизни, семьи, гражданского общества, многонационального российского народа, человечества</a:t>
          </a:r>
          <a:endParaRPr lang="ru-RU" sz="1400" dirty="0">
            <a:solidFill>
              <a:schemeClr val="tx1"/>
            </a:solidFill>
          </a:endParaRPr>
        </a:p>
      </dgm:t>
    </dgm:pt>
    <dgm:pt modelId="{6DBA3CC2-87FB-459C-A432-04834A971403}" type="parTrans" cxnId="{DADF9EA6-2B8C-4784-BAD9-810234AE9027}">
      <dgm:prSet/>
      <dgm:spPr/>
      <dgm:t>
        <a:bodyPr/>
        <a:lstStyle/>
        <a:p>
          <a:endParaRPr lang="ru-RU"/>
        </a:p>
      </dgm:t>
    </dgm:pt>
    <dgm:pt modelId="{D1A22C21-29BA-491A-99FE-7BE617598B9F}" type="sibTrans" cxnId="{DADF9EA6-2B8C-4784-BAD9-810234AE9027}">
      <dgm:prSet/>
      <dgm:spPr/>
      <dgm:t>
        <a:bodyPr/>
        <a:lstStyle/>
        <a:p>
          <a:endParaRPr lang="ru-RU"/>
        </a:p>
      </dgm:t>
    </dgm:pt>
    <dgm:pt modelId="{068CD7FF-E798-4E5A-A27F-6619231A004E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активно и заинтересованно познающий мир, осознающий ценность труда, науки и творчества</a:t>
          </a:r>
          <a:endParaRPr lang="ru-RU" sz="1400" dirty="0">
            <a:solidFill>
              <a:schemeClr val="tx1"/>
            </a:solidFill>
          </a:endParaRPr>
        </a:p>
      </dgm:t>
    </dgm:pt>
    <dgm:pt modelId="{E86DD66B-3515-4FE0-B592-6DC971F5B195}" type="parTrans" cxnId="{2744E967-CAB1-48DF-B7C6-4C85CD957CBE}">
      <dgm:prSet/>
      <dgm:spPr/>
      <dgm:t>
        <a:bodyPr/>
        <a:lstStyle/>
        <a:p>
          <a:endParaRPr lang="ru-RU"/>
        </a:p>
      </dgm:t>
    </dgm:pt>
    <dgm:pt modelId="{69B07A67-4BC4-450E-9AE5-C83811646F60}" type="sibTrans" cxnId="{2744E967-CAB1-48DF-B7C6-4C85CD957CBE}">
      <dgm:prSet/>
      <dgm:spPr/>
      <dgm:t>
        <a:bodyPr/>
        <a:lstStyle/>
        <a:p>
          <a:endParaRPr lang="ru-RU"/>
        </a:p>
      </dgm:t>
    </dgm:pt>
    <dgm:pt modelId="{FA6DB84F-79AF-465E-A55F-6658C2E7C53C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</a:t>
          </a:r>
          <a:endParaRPr lang="ru-RU" sz="1400" dirty="0">
            <a:solidFill>
              <a:schemeClr val="tx1"/>
            </a:solidFill>
          </a:endParaRPr>
        </a:p>
      </dgm:t>
    </dgm:pt>
    <dgm:pt modelId="{A7D67515-15D8-4CB9-9EC4-7EEF90A39903}" type="parTrans" cxnId="{BBC56081-06D1-41DC-87E9-C59F2E0B1106}">
      <dgm:prSet/>
      <dgm:spPr/>
      <dgm:t>
        <a:bodyPr/>
        <a:lstStyle/>
        <a:p>
          <a:endParaRPr lang="ru-RU"/>
        </a:p>
      </dgm:t>
    </dgm:pt>
    <dgm:pt modelId="{A590E1B8-6824-4B14-B5F5-53EC6F9F9C43}" type="sibTrans" cxnId="{BBC56081-06D1-41DC-87E9-C59F2E0B1106}">
      <dgm:prSet/>
      <dgm:spPr/>
      <dgm:t>
        <a:bodyPr/>
        <a:lstStyle/>
        <a:p>
          <a:endParaRPr lang="ru-RU"/>
        </a:p>
      </dgm:t>
    </dgm:pt>
    <dgm:pt modelId="{4042E01A-B622-49F3-8335-B6F1C4CF7A3C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семьёй, обществом, Отечеством</a:t>
          </a:r>
          <a:endParaRPr lang="ru-RU" sz="1400" dirty="0">
            <a:solidFill>
              <a:schemeClr val="tx1"/>
            </a:solidFill>
          </a:endParaRPr>
        </a:p>
      </dgm:t>
    </dgm:pt>
    <dgm:pt modelId="{16FF94F6-3782-4F24-AC58-8EAFFA81C346}" type="parTrans" cxnId="{BE11603D-8A40-4304-8EF9-704B7EF228E9}">
      <dgm:prSet/>
      <dgm:spPr/>
      <dgm:t>
        <a:bodyPr/>
        <a:lstStyle/>
        <a:p>
          <a:endParaRPr lang="ru-RU"/>
        </a:p>
      </dgm:t>
    </dgm:pt>
    <dgm:pt modelId="{9FEEFEE9-E852-4231-971B-E783FD2C315A}" type="sibTrans" cxnId="{BE11603D-8A40-4304-8EF9-704B7EF228E9}">
      <dgm:prSet/>
      <dgm:spPr/>
      <dgm:t>
        <a:bodyPr/>
        <a:lstStyle/>
        <a:p>
          <a:endParaRPr lang="ru-RU"/>
        </a:p>
      </dgm:t>
    </dgm:pt>
    <dgm:pt modelId="{821C56A2-31F0-45CC-885A-2FDA03F7EEBF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уважающий других людей, умеющий вести конструктивный диалог, достигать взаимопонимания, сотрудничать для достижения общих результатов</a:t>
          </a:r>
          <a:endParaRPr lang="ru-RU" sz="1400" dirty="0">
            <a:solidFill>
              <a:schemeClr val="tx1"/>
            </a:solidFill>
          </a:endParaRPr>
        </a:p>
      </dgm:t>
    </dgm:pt>
    <dgm:pt modelId="{62C21866-995F-44B5-87F5-37393F43496C}" type="parTrans" cxnId="{331927F2-CAF8-4619-894C-5287EF91DD50}">
      <dgm:prSet/>
      <dgm:spPr/>
      <dgm:t>
        <a:bodyPr/>
        <a:lstStyle/>
        <a:p>
          <a:endParaRPr lang="ru-RU"/>
        </a:p>
      </dgm:t>
    </dgm:pt>
    <dgm:pt modelId="{F8C77358-675D-4730-80D5-6273609C02AC}" type="sibTrans" cxnId="{331927F2-CAF8-4619-894C-5287EF91DD50}">
      <dgm:prSet/>
      <dgm:spPr/>
      <dgm:t>
        <a:bodyPr/>
        <a:lstStyle/>
        <a:p>
          <a:endParaRPr lang="ru-RU"/>
        </a:p>
      </dgm:t>
    </dgm:pt>
    <dgm:pt modelId="{512023A8-9B1A-4578-9C72-6FBAA55D6F80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осознанно выполняющий правила здорового и </a:t>
          </a:r>
          <a:r>
            <a:rPr lang="ru-RU" sz="1400" dirty="0" smtClean="0">
              <a:solidFill>
                <a:schemeClr val="tx1"/>
              </a:solidFill>
            </a:rPr>
            <a:t>экологически целесообразного образа жизни, безопасного для человека и окружающей его среды</a:t>
          </a:r>
          <a:endParaRPr lang="ru-RU" sz="1400" dirty="0">
            <a:solidFill>
              <a:schemeClr val="tx1"/>
            </a:solidFill>
          </a:endParaRPr>
        </a:p>
      </dgm:t>
    </dgm:pt>
    <dgm:pt modelId="{B347F73B-B800-4E9C-9E10-07266C75C032}" type="parTrans" cxnId="{1DFA6407-7B96-4084-98B3-42897AD406FB}">
      <dgm:prSet/>
      <dgm:spPr/>
      <dgm:t>
        <a:bodyPr/>
        <a:lstStyle/>
        <a:p>
          <a:endParaRPr lang="ru-RU"/>
        </a:p>
      </dgm:t>
    </dgm:pt>
    <dgm:pt modelId="{268A88F4-80D0-4FDE-8C14-6803A4B72EA8}" type="sibTrans" cxnId="{1DFA6407-7B96-4084-98B3-42897AD406FB}">
      <dgm:prSet/>
      <dgm:spPr/>
      <dgm:t>
        <a:bodyPr/>
        <a:lstStyle/>
        <a:p>
          <a:endParaRPr lang="ru-RU"/>
        </a:p>
      </dgm:t>
    </dgm:pt>
    <dgm:pt modelId="{D22093C6-7FAA-430D-B187-9A82FC0B0929}">
      <dgm:prSet phldrT="[Текст]" custT="1"/>
      <dgm:spPr/>
      <dgm:t>
        <a:bodyPr/>
        <a:lstStyle/>
        <a:p>
          <a:r>
            <a:rPr lang="ru-RU" sz="1400" u="none" dirty="0" smtClean="0">
              <a:solidFill>
                <a:schemeClr val="tx1"/>
              </a:solidFill>
            </a:rPr>
            <a:t>ориентирующийся в мире профессий, понимающий значение профессиональной деятельности для человека</a:t>
          </a:r>
          <a:r>
            <a:rPr lang="ru-RU" sz="1400" dirty="0" smtClean="0">
              <a:solidFill>
                <a:schemeClr val="tx1"/>
              </a:solidFill>
            </a:rPr>
            <a:t> в интересах устойчивого развития общества и природы</a:t>
          </a:r>
          <a:endParaRPr lang="ru-RU" sz="1400" dirty="0">
            <a:solidFill>
              <a:schemeClr val="tx1"/>
            </a:solidFill>
          </a:endParaRPr>
        </a:p>
      </dgm:t>
    </dgm:pt>
    <dgm:pt modelId="{5A8EDB8F-B0F6-45E3-B854-D4DB406A9BF0}" type="parTrans" cxnId="{9F2AD677-EA88-44CA-9373-2255C1B59A1E}">
      <dgm:prSet/>
      <dgm:spPr/>
      <dgm:t>
        <a:bodyPr/>
        <a:lstStyle/>
        <a:p>
          <a:endParaRPr lang="ru-RU"/>
        </a:p>
      </dgm:t>
    </dgm:pt>
    <dgm:pt modelId="{1ED337A9-6315-447E-B8EA-BC8D772F9279}" type="sibTrans" cxnId="{9F2AD677-EA88-44CA-9373-2255C1B59A1E}">
      <dgm:prSet/>
      <dgm:spPr/>
      <dgm:t>
        <a:bodyPr/>
        <a:lstStyle/>
        <a:p>
          <a:endParaRPr lang="ru-RU"/>
        </a:p>
      </dgm:t>
    </dgm:pt>
    <dgm:pt modelId="{F19B7347-4182-4C2F-98B4-FDD46159B1FE}" type="pres">
      <dgm:prSet presAssocID="{998493E3-C833-471B-8AAD-11A6D8C94BD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96D48A-BA50-434F-BE1D-2408484261E6}" type="pres">
      <dgm:prSet presAssocID="{5FD5C779-9DD2-4539-AD8E-C777D9E16236}" presName="compositeNode" presStyleCnt="0">
        <dgm:presLayoutVars>
          <dgm:bulletEnabled val="1"/>
        </dgm:presLayoutVars>
      </dgm:prSet>
      <dgm:spPr/>
    </dgm:pt>
    <dgm:pt modelId="{28A442B9-101F-4D94-91DD-170528C9D230}" type="pres">
      <dgm:prSet presAssocID="{5FD5C779-9DD2-4539-AD8E-C777D9E16236}" presName="image" presStyleLbl="fgImgPlace1" presStyleIdx="0" presStyleCnt="1" custScaleX="78269" custLinFactNeighborX="-30463" custLinFactNeighborY="-210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A87335-CB76-4D6D-9E2B-A1D2981D0242}" type="pres">
      <dgm:prSet presAssocID="{5FD5C779-9DD2-4539-AD8E-C777D9E16236}" presName="childNode" presStyleLbl="node1" presStyleIdx="0" presStyleCnt="1" custScaleX="95677" custScaleY="128205" custLinFactNeighborX="253" custLinFactNeighborY="-1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1EA95-A764-488E-A0D1-45F5C89FB6C9}" type="pres">
      <dgm:prSet presAssocID="{5FD5C779-9DD2-4539-AD8E-C777D9E16236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DF9EA6-2B8C-4784-BAD9-810234AE9027}" srcId="{5FD5C779-9DD2-4539-AD8E-C777D9E16236}" destId="{50260385-2FCE-4CD0-9A68-BA6705090EB5}" srcOrd="1" destOrd="0" parTransId="{6DBA3CC2-87FB-459C-A432-04834A971403}" sibTransId="{D1A22C21-29BA-491A-99FE-7BE617598B9F}"/>
    <dgm:cxn modelId="{EC46F7C3-C5FB-4D4D-B2C6-606F112888D6}" type="presOf" srcId="{4042E01A-B622-49F3-8335-B6F1C4CF7A3C}" destId="{ECA87335-CB76-4D6D-9E2B-A1D2981D0242}" srcOrd="0" destOrd="4" presId="urn:microsoft.com/office/officeart/2005/8/layout/hList2"/>
    <dgm:cxn modelId="{9F2AD677-EA88-44CA-9373-2255C1B59A1E}" srcId="{5FD5C779-9DD2-4539-AD8E-C777D9E16236}" destId="{D22093C6-7FAA-430D-B187-9A82FC0B0929}" srcOrd="7" destOrd="0" parTransId="{5A8EDB8F-B0F6-45E3-B854-D4DB406A9BF0}" sibTransId="{1ED337A9-6315-447E-B8EA-BC8D772F9279}"/>
    <dgm:cxn modelId="{AC24CA6F-A294-4A82-82A5-6C48C24EF5D2}" type="presOf" srcId="{5FD5C779-9DD2-4539-AD8E-C777D9E16236}" destId="{2661EA95-A764-488E-A0D1-45F5C89FB6C9}" srcOrd="0" destOrd="0" presId="urn:microsoft.com/office/officeart/2005/8/layout/hList2"/>
    <dgm:cxn modelId="{1DFA6407-7B96-4084-98B3-42897AD406FB}" srcId="{5FD5C779-9DD2-4539-AD8E-C777D9E16236}" destId="{512023A8-9B1A-4578-9C72-6FBAA55D6F80}" srcOrd="6" destOrd="0" parTransId="{B347F73B-B800-4E9C-9E10-07266C75C032}" sibTransId="{268A88F4-80D0-4FDE-8C14-6803A4B72EA8}"/>
    <dgm:cxn modelId="{331927F2-CAF8-4619-894C-5287EF91DD50}" srcId="{5FD5C779-9DD2-4539-AD8E-C777D9E16236}" destId="{821C56A2-31F0-45CC-885A-2FDA03F7EEBF}" srcOrd="5" destOrd="0" parTransId="{62C21866-995F-44B5-87F5-37393F43496C}" sibTransId="{F8C77358-675D-4730-80D5-6273609C02AC}"/>
    <dgm:cxn modelId="{2744E967-CAB1-48DF-B7C6-4C85CD957CBE}" srcId="{5FD5C779-9DD2-4539-AD8E-C777D9E16236}" destId="{068CD7FF-E798-4E5A-A27F-6619231A004E}" srcOrd="2" destOrd="0" parTransId="{E86DD66B-3515-4FE0-B592-6DC971F5B195}" sibTransId="{69B07A67-4BC4-450E-9AE5-C83811646F60}"/>
    <dgm:cxn modelId="{1FED088D-1172-4EA2-BD2F-627393D54505}" type="presOf" srcId="{821C56A2-31F0-45CC-885A-2FDA03F7EEBF}" destId="{ECA87335-CB76-4D6D-9E2B-A1D2981D0242}" srcOrd="0" destOrd="5" presId="urn:microsoft.com/office/officeart/2005/8/layout/hList2"/>
    <dgm:cxn modelId="{B02F2D95-565B-4CF8-9839-28FC7A210787}" type="presOf" srcId="{FA6DB84F-79AF-465E-A55F-6658C2E7C53C}" destId="{ECA87335-CB76-4D6D-9E2B-A1D2981D0242}" srcOrd="0" destOrd="3" presId="urn:microsoft.com/office/officeart/2005/8/layout/hList2"/>
    <dgm:cxn modelId="{A6DB9A3E-F3AC-4209-A01C-2710E82D1BD1}" type="presOf" srcId="{512023A8-9B1A-4578-9C72-6FBAA55D6F80}" destId="{ECA87335-CB76-4D6D-9E2B-A1D2981D0242}" srcOrd="0" destOrd="6" presId="urn:microsoft.com/office/officeart/2005/8/layout/hList2"/>
    <dgm:cxn modelId="{85269938-D11A-4707-B885-8D7D8E5D25DF}" srcId="{998493E3-C833-471B-8AAD-11A6D8C94BD5}" destId="{5FD5C779-9DD2-4539-AD8E-C777D9E16236}" srcOrd="0" destOrd="0" parTransId="{22E023DC-A2C7-4C73-880E-034F15B1F912}" sibTransId="{FD7915AB-954D-4D53-8DD8-0CCCF222C207}"/>
    <dgm:cxn modelId="{4FDF9688-B9D4-4EAF-A87A-C3C3064C0B35}" type="presOf" srcId="{97AF770E-4FD6-43CD-B4A0-1A7FA8085BA5}" destId="{ECA87335-CB76-4D6D-9E2B-A1D2981D0242}" srcOrd="0" destOrd="0" presId="urn:microsoft.com/office/officeart/2005/8/layout/hList2"/>
    <dgm:cxn modelId="{702280E7-31C0-4F10-A7F0-EE32F9DA5511}" srcId="{5FD5C779-9DD2-4539-AD8E-C777D9E16236}" destId="{97AF770E-4FD6-43CD-B4A0-1A7FA8085BA5}" srcOrd="0" destOrd="0" parTransId="{2D0B107D-6CE4-4D8C-95EC-1E5BECAF98AF}" sibTransId="{10D22709-0A92-44FF-BAF0-C6E6B2437501}"/>
    <dgm:cxn modelId="{5A803573-1399-4C2B-8F13-158CC6DD209B}" type="presOf" srcId="{068CD7FF-E798-4E5A-A27F-6619231A004E}" destId="{ECA87335-CB76-4D6D-9E2B-A1D2981D0242}" srcOrd="0" destOrd="2" presId="urn:microsoft.com/office/officeart/2005/8/layout/hList2"/>
    <dgm:cxn modelId="{1A000F8F-7812-491B-889D-671680B1343B}" type="presOf" srcId="{D22093C6-7FAA-430D-B187-9A82FC0B0929}" destId="{ECA87335-CB76-4D6D-9E2B-A1D2981D0242}" srcOrd="0" destOrd="7" presId="urn:microsoft.com/office/officeart/2005/8/layout/hList2"/>
    <dgm:cxn modelId="{5E7AFD6B-46BB-4A92-9A4A-93238233C6C1}" type="presOf" srcId="{50260385-2FCE-4CD0-9A68-BA6705090EB5}" destId="{ECA87335-CB76-4D6D-9E2B-A1D2981D0242}" srcOrd="0" destOrd="1" presId="urn:microsoft.com/office/officeart/2005/8/layout/hList2"/>
    <dgm:cxn modelId="{BBC56081-06D1-41DC-87E9-C59F2E0B1106}" srcId="{5FD5C779-9DD2-4539-AD8E-C777D9E16236}" destId="{FA6DB84F-79AF-465E-A55F-6658C2E7C53C}" srcOrd="3" destOrd="0" parTransId="{A7D67515-15D8-4CB9-9EC4-7EEF90A39903}" sibTransId="{A590E1B8-6824-4B14-B5F5-53EC6F9F9C43}"/>
    <dgm:cxn modelId="{BE11603D-8A40-4304-8EF9-704B7EF228E9}" srcId="{5FD5C779-9DD2-4539-AD8E-C777D9E16236}" destId="{4042E01A-B622-49F3-8335-B6F1C4CF7A3C}" srcOrd="4" destOrd="0" parTransId="{16FF94F6-3782-4F24-AC58-8EAFFA81C346}" sibTransId="{9FEEFEE9-E852-4231-971B-E783FD2C315A}"/>
    <dgm:cxn modelId="{BE96D914-2925-4A84-BC00-8F387C41C7F8}" type="presOf" srcId="{998493E3-C833-471B-8AAD-11A6D8C94BD5}" destId="{F19B7347-4182-4C2F-98B4-FDD46159B1FE}" srcOrd="0" destOrd="0" presId="urn:microsoft.com/office/officeart/2005/8/layout/hList2"/>
    <dgm:cxn modelId="{0EBDCA55-AACB-406D-8C74-5D9A79F2E927}" type="presParOf" srcId="{F19B7347-4182-4C2F-98B4-FDD46159B1FE}" destId="{A796D48A-BA50-434F-BE1D-2408484261E6}" srcOrd="0" destOrd="0" presId="urn:microsoft.com/office/officeart/2005/8/layout/hList2"/>
    <dgm:cxn modelId="{2E1CCA88-39C1-4200-9893-ED5333CA685C}" type="presParOf" srcId="{A796D48A-BA50-434F-BE1D-2408484261E6}" destId="{28A442B9-101F-4D94-91DD-170528C9D230}" srcOrd="0" destOrd="0" presId="urn:microsoft.com/office/officeart/2005/8/layout/hList2"/>
    <dgm:cxn modelId="{0B8C8DD5-3230-4BBB-B88D-E9855455E648}" type="presParOf" srcId="{A796D48A-BA50-434F-BE1D-2408484261E6}" destId="{ECA87335-CB76-4D6D-9E2B-A1D2981D0242}" srcOrd="1" destOrd="0" presId="urn:microsoft.com/office/officeart/2005/8/layout/hList2"/>
    <dgm:cxn modelId="{B8F573C6-0DBA-4DF4-9C1F-B8F7D4738966}" type="presParOf" srcId="{A796D48A-BA50-434F-BE1D-2408484261E6}" destId="{2661EA95-A764-488E-A0D1-45F5C89FB6C9}" srcOrd="2" destOrd="0" presId="urn:microsoft.com/office/officeart/2005/8/layout/h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C92403-0C0D-406A-BBAA-DC21254EF02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4F8E5-AC77-4D7C-9260-160D291D192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практика обучения химии, ориентированная на формирование предметных результатов учащихся</a:t>
          </a:r>
          <a:endParaRPr lang="ru-RU" dirty="0">
            <a:solidFill>
              <a:schemeClr val="tx1"/>
            </a:solidFill>
          </a:endParaRPr>
        </a:p>
      </dgm:t>
    </dgm:pt>
    <dgm:pt modelId="{A236D87D-2707-4EAD-B0B4-10215962D97B}" type="parTrans" cxnId="{9F48FFF5-E373-4D8C-A8E2-48A5A4006CB2}">
      <dgm:prSet/>
      <dgm:spPr/>
      <dgm:t>
        <a:bodyPr/>
        <a:lstStyle/>
        <a:p>
          <a:endParaRPr lang="ru-RU"/>
        </a:p>
      </dgm:t>
    </dgm:pt>
    <dgm:pt modelId="{EB62AAE7-79DD-4A5A-8131-0DBB096090B3}" type="sibTrans" cxnId="{9F48FFF5-E373-4D8C-A8E2-48A5A4006CB2}">
      <dgm:prSet/>
      <dgm:spPr/>
      <dgm:t>
        <a:bodyPr/>
        <a:lstStyle/>
        <a:p>
          <a:endParaRPr lang="ru-RU"/>
        </a:p>
      </dgm:t>
    </dgm:pt>
    <dgm:pt modelId="{CE7DA50A-9E7E-423B-8E68-E06BC12C029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необходимость создания условий для развития личностных качеств учащихся при освоении курса химии, обозначенных требованиями ФГОС</a:t>
          </a:r>
          <a:endParaRPr lang="ru-RU" dirty="0">
            <a:solidFill>
              <a:schemeClr val="tx1"/>
            </a:solidFill>
          </a:endParaRPr>
        </a:p>
      </dgm:t>
    </dgm:pt>
    <dgm:pt modelId="{4690DAF4-57E9-4DCD-B8DF-48E145375C87}" type="parTrans" cxnId="{BFBEA2A6-F2C5-49B2-81ED-B39CF9D43F36}">
      <dgm:prSet/>
      <dgm:spPr/>
      <dgm:t>
        <a:bodyPr/>
        <a:lstStyle/>
        <a:p>
          <a:endParaRPr lang="ru-RU"/>
        </a:p>
      </dgm:t>
    </dgm:pt>
    <dgm:pt modelId="{CA931CC4-5039-4994-BF2A-8B8177788516}" type="sibTrans" cxnId="{BFBEA2A6-F2C5-49B2-81ED-B39CF9D43F36}">
      <dgm:prSet/>
      <dgm:spPr/>
      <dgm:t>
        <a:bodyPr/>
        <a:lstStyle/>
        <a:p>
          <a:endParaRPr lang="ru-RU"/>
        </a:p>
      </dgm:t>
    </dgm:pt>
    <dgm:pt modelId="{5384DE36-46F3-47BC-961F-0ADD565D92FA}" type="pres">
      <dgm:prSet presAssocID="{D0C92403-0C0D-406A-BBAA-DC21254EF0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4F1E1-48B4-4631-923D-D5053F8AA7B4}" type="pres">
      <dgm:prSet presAssocID="{E354F8E5-AC77-4D7C-9260-160D291D192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6819A-19C4-4AA2-9E95-251A5E41AE5F}" type="pres">
      <dgm:prSet presAssocID="{CE7DA50A-9E7E-423B-8E68-E06BC12C029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8FFF5-E373-4D8C-A8E2-48A5A4006CB2}" srcId="{D0C92403-0C0D-406A-BBAA-DC21254EF023}" destId="{E354F8E5-AC77-4D7C-9260-160D291D192C}" srcOrd="0" destOrd="0" parTransId="{A236D87D-2707-4EAD-B0B4-10215962D97B}" sibTransId="{EB62AAE7-79DD-4A5A-8131-0DBB096090B3}"/>
    <dgm:cxn modelId="{F1E5DC8F-7590-4F8D-B0BA-A007725378A7}" type="presOf" srcId="{CE7DA50A-9E7E-423B-8E68-E06BC12C0296}" destId="{4F96819A-19C4-4AA2-9E95-251A5E41AE5F}" srcOrd="0" destOrd="0" presId="urn:microsoft.com/office/officeart/2005/8/layout/arrow5"/>
    <dgm:cxn modelId="{09E4421C-B56A-4A35-B4CD-1966B252448F}" type="presOf" srcId="{E354F8E5-AC77-4D7C-9260-160D291D192C}" destId="{FD64F1E1-48B4-4631-923D-D5053F8AA7B4}" srcOrd="0" destOrd="0" presId="urn:microsoft.com/office/officeart/2005/8/layout/arrow5"/>
    <dgm:cxn modelId="{47084063-826B-448F-9B4B-0A9E7A89E039}" type="presOf" srcId="{D0C92403-0C0D-406A-BBAA-DC21254EF023}" destId="{5384DE36-46F3-47BC-961F-0ADD565D92FA}" srcOrd="0" destOrd="0" presId="urn:microsoft.com/office/officeart/2005/8/layout/arrow5"/>
    <dgm:cxn modelId="{BFBEA2A6-F2C5-49B2-81ED-B39CF9D43F36}" srcId="{D0C92403-0C0D-406A-BBAA-DC21254EF023}" destId="{CE7DA50A-9E7E-423B-8E68-E06BC12C0296}" srcOrd="1" destOrd="0" parTransId="{4690DAF4-57E9-4DCD-B8DF-48E145375C87}" sibTransId="{CA931CC4-5039-4994-BF2A-8B8177788516}"/>
    <dgm:cxn modelId="{1A1687AC-3D7F-45AF-AC03-8977F881EFC6}" type="presParOf" srcId="{5384DE36-46F3-47BC-961F-0ADD565D92FA}" destId="{FD64F1E1-48B4-4631-923D-D5053F8AA7B4}" srcOrd="0" destOrd="0" presId="urn:microsoft.com/office/officeart/2005/8/layout/arrow5"/>
    <dgm:cxn modelId="{2FF48DD5-DECE-40D0-B42F-1A2ABFC9936F}" type="presParOf" srcId="{5384DE36-46F3-47BC-961F-0ADD565D92FA}" destId="{4F96819A-19C4-4AA2-9E95-251A5E41AE5F}" srcOrd="1" destOrd="0" presId="urn:microsoft.com/office/officeart/2005/8/layout/arrow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379E92-41C5-4D47-8952-CA7B5D486DB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52854-9A18-46E5-8675-0670B89A99D8}">
      <dgm:prSet phldrT="[Текст]" custT="1"/>
      <dgm:spPr/>
      <dgm:t>
        <a:bodyPr/>
        <a:lstStyle/>
        <a:p>
          <a:r>
            <a:rPr lang="ru-RU" sz="1200" b="1" u="none" dirty="0" smtClean="0">
              <a:solidFill>
                <a:schemeClr val="tx1"/>
              </a:solidFill>
            </a:rPr>
            <a:t>Готовность и способность обучающихся к саморазвитию и личностному самоопределению</a:t>
          </a:r>
          <a:endParaRPr lang="ru-RU" sz="1200" dirty="0">
            <a:solidFill>
              <a:schemeClr val="tx1"/>
            </a:solidFill>
          </a:endParaRPr>
        </a:p>
      </dgm:t>
    </dgm:pt>
    <dgm:pt modelId="{3A3B6DD6-450B-4510-98A4-75EFB9A0D1C3}" type="parTrans" cxnId="{91EE3F52-8898-4FB4-BABE-3C3721B93EE2}">
      <dgm:prSet/>
      <dgm:spPr/>
      <dgm:t>
        <a:bodyPr/>
        <a:lstStyle/>
        <a:p>
          <a:endParaRPr lang="ru-RU"/>
        </a:p>
      </dgm:t>
    </dgm:pt>
    <dgm:pt modelId="{90152DF9-91AE-4003-9F8E-ED83C7161331}" type="sibTrans" cxnId="{91EE3F52-8898-4FB4-BABE-3C3721B93EE2}">
      <dgm:prSet/>
      <dgm:spPr/>
      <dgm:t>
        <a:bodyPr/>
        <a:lstStyle/>
        <a:p>
          <a:endParaRPr lang="ru-RU"/>
        </a:p>
      </dgm:t>
    </dgm:pt>
    <dgm:pt modelId="{C20132E9-7F89-4E85-A06E-45A093364839}">
      <dgm:prSet phldrT="[Текст]" custT="1"/>
      <dgm:spPr/>
      <dgm:t>
        <a:bodyPr/>
        <a:lstStyle/>
        <a:p>
          <a:r>
            <a:rPr lang="ru-RU" sz="1200" b="1" u="none" dirty="0" err="1" smtClean="0">
              <a:solidFill>
                <a:schemeClr val="tx1"/>
              </a:solidFill>
            </a:rPr>
            <a:t>Сформированность</a:t>
          </a:r>
          <a:r>
            <a:rPr lang="ru-RU" sz="1200" b="1" u="none" dirty="0" smtClean="0">
              <a:solidFill>
                <a:schemeClr val="tx1"/>
              </a:solidFill>
            </a:rPr>
            <a:t> мотивации к обучению и целенаправленной познавательной деятельности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AA283DEF-D399-45A5-ADD2-8F48ACD2A43B}" type="parTrans" cxnId="{E6069458-5579-4CAA-86F7-AC7621DD3409}">
      <dgm:prSet/>
      <dgm:spPr/>
      <dgm:t>
        <a:bodyPr/>
        <a:lstStyle/>
        <a:p>
          <a:endParaRPr lang="ru-RU"/>
        </a:p>
      </dgm:t>
    </dgm:pt>
    <dgm:pt modelId="{BC856388-8FA1-4692-B25F-A057FE4EEC7C}" type="sibTrans" cxnId="{E6069458-5579-4CAA-86F7-AC7621DD3409}">
      <dgm:prSet/>
      <dgm:spPr/>
      <dgm:t>
        <a:bodyPr/>
        <a:lstStyle/>
        <a:p>
          <a:endParaRPr lang="ru-RU"/>
        </a:p>
      </dgm:t>
    </dgm:pt>
    <dgm:pt modelId="{C172E365-4FF2-4591-93A1-8060A4EBA3BB}">
      <dgm:prSet phldrT="[Текст]" custT="1"/>
      <dgm:spPr/>
      <dgm:t>
        <a:bodyPr/>
        <a:lstStyle/>
        <a:p>
          <a:r>
            <a:rPr lang="ru-RU" sz="1200" b="1" u="none" dirty="0" err="1" smtClean="0">
              <a:solidFill>
                <a:schemeClr val="tx1"/>
              </a:solidFill>
            </a:rPr>
            <a:t>Сформированность</a:t>
          </a:r>
          <a:r>
            <a:rPr lang="ru-RU" sz="1200" b="1" u="none" dirty="0" smtClean="0">
              <a:solidFill>
                <a:schemeClr val="tx1"/>
              </a:solidFill>
            </a:rPr>
            <a:t> системы значимых социальных и межличностных отношений</a:t>
          </a:r>
          <a:endParaRPr lang="ru-RU" sz="1200" b="1" dirty="0">
            <a:solidFill>
              <a:schemeClr val="tx1"/>
            </a:solidFill>
          </a:endParaRPr>
        </a:p>
      </dgm:t>
    </dgm:pt>
    <dgm:pt modelId="{555C8399-FB18-4774-9BE8-0919CB37BB9C}" type="parTrans" cxnId="{06BA375F-AF67-4C22-B72B-86D605E03DCF}">
      <dgm:prSet/>
      <dgm:spPr/>
      <dgm:t>
        <a:bodyPr/>
        <a:lstStyle/>
        <a:p>
          <a:endParaRPr lang="ru-RU"/>
        </a:p>
      </dgm:t>
    </dgm:pt>
    <dgm:pt modelId="{5F0A8A3E-086C-4438-AF51-99A59A254EC6}" type="sibTrans" cxnId="{06BA375F-AF67-4C22-B72B-86D605E03DCF}">
      <dgm:prSet/>
      <dgm:spPr/>
      <dgm:t>
        <a:bodyPr/>
        <a:lstStyle/>
        <a:p>
          <a:endParaRPr lang="ru-RU"/>
        </a:p>
      </dgm:t>
    </dgm:pt>
    <dgm:pt modelId="{C7DC297E-D3F0-4371-834B-D01B88501898}">
      <dgm:prSet phldrT="[Текст]" custT="1"/>
      <dgm:spPr/>
      <dgm:t>
        <a:bodyPr/>
        <a:lstStyle/>
        <a:p>
          <a:r>
            <a:rPr lang="ru-RU" sz="1200" b="1" u="none" dirty="0" err="1" smtClean="0">
              <a:solidFill>
                <a:schemeClr val="tx1"/>
              </a:solidFill>
            </a:rPr>
            <a:t>Сформированность</a:t>
          </a:r>
          <a:r>
            <a:rPr lang="ru-RU" sz="1200" b="1" u="none" dirty="0" smtClean="0">
              <a:solidFill>
                <a:schemeClr val="tx1"/>
              </a:solidFill>
            </a:rPr>
            <a:t> ценностно-смысловых установок, отражающих личностные и гражданские позиции в деятельности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1CE9F864-84A0-4835-8F5B-6B6539DC8739}" type="parTrans" cxnId="{563950D9-FE10-426C-AA29-602B36BFBA10}">
      <dgm:prSet/>
      <dgm:spPr/>
      <dgm:t>
        <a:bodyPr/>
        <a:lstStyle/>
        <a:p>
          <a:endParaRPr lang="ru-RU"/>
        </a:p>
      </dgm:t>
    </dgm:pt>
    <dgm:pt modelId="{528C3399-02D9-4B69-95C3-AB3E3062F22D}" type="sibTrans" cxnId="{563950D9-FE10-426C-AA29-602B36BFBA10}">
      <dgm:prSet/>
      <dgm:spPr/>
      <dgm:t>
        <a:bodyPr/>
        <a:lstStyle/>
        <a:p>
          <a:endParaRPr lang="ru-RU"/>
        </a:p>
      </dgm:t>
    </dgm:pt>
    <dgm:pt modelId="{FECD9DDB-FDC7-4FF9-968C-879E364150C7}">
      <dgm:prSet phldrT="[Текст]" custT="1"/>
      <dgm:spPr/>
      <dgm:t>
        <a:bodyPr/>
        <a:lstStyle/>
        <a:p>
          <a:r>
            <a:rPr lang="ru-RU" sz="1200" b="1" u="none" dirty="0" smtClean="0">
              <a:solidFill>
                <a:schemeClr val="tx1"/>
              </a:solidFill>
            </a:rPr>
            <a:t>Социальные компетенции, правосознание, способность ставить цели и строить жизненные планы</a:t>
          </a:r>
          <a:endParaRPr lang="ru-RU" sz="1200" b="1" dirty="0">
            <a:solidFill>
              <a:schemeClr val="tx1"/>
            </a:solidFill>
          </a:endParaRPr>
        </a:p>
      </dgm:t>
    </dgm:pt>
    <dgm:pt modelId="{2DD3168A-4794-4948-BAAB-ED7ACB79C4D4}" type="parTrans" cxnId="{9E811A34-EDAD-4A80-A264-44F2F6607408}">
      <dgm:prSet/>
      <dgm:spPr/>
      <dgm:t>
        <a:bodyPr/>
        <a:lstStyle/>
        <a:p>
          <a:endParaRPr lang="ru-RU"/>
        </a:p>
      </dgm:t>
    </dgm:pt>
    <dgm:pt modelId="{ADC48894-90B8-4B78-882F-0B66AD185130}" type="sibTrans" cxnId="{9E811A34-EDAD-4A80-A264-44F2F6607408}">
      <dgm:prSet/>
      <dgm:spPr/>
      <dgm:t>
        <a:bodyPr/>
        <a:lstStyle/>
        <a:p>
          <a:endParaRPr lang="ru-RU"/>
        </a:p>
      </dgm:t>
    </dgm:pt>
    <dgm:pt modelId="{04F64B28-7FE2-4333-89C3-F051264B6D7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Способность к осознанию российской идентичности в поликультурном социуме</a:t>
          </a:r>
          <a:endParaRPr lang="ru-RU" sz="1200" dirty="0">
            <a:solidFill>
              <a:schemeClr val="tx1"/>
            </a:solidFill>
          </a:endParaRPr>
        </a:p>
      </dgm:t>
    </dgm:pt>
    <dgm:pt modelId="{48506C3F-3F1D-483D-B5BF-603E9BE80390}" type="parTrans" cxnId="{935D0374-6087-4BFE-B755-D52CD114DA36}">
      <dgm:prSet/>
      <dgm:spPr/>
      <dgm:t>
        <a:bodyPr/>
        <a:lstStyle/>
        <a:p>
          <a:endParaRPr lang="ru-RU"/>
        </a:p>
      </dgm:t>
    </dgm:pt>
    <dgm:pt modelId="{CF358224-FF2A-4361-9A8D-5770FA19C915}" type="sibTrans" cxnId="{935D0374-6087-4BFE-B755-D52CD114DA36}">
      <dgm:prSet/>
      <dgm:spPr/>
      <dgm:t>
        <a:bodyPr/>
        <a:lstStyle/>
        <a:p>
          <a:endParaRPr lang="ru-RU"/>
        </a:p>
      </dgm:t>
    </dgm:pt>
    <dgm:pt modelId="{66D2DA11-159E-461C-905A-6378A4B8FC28}" type="pres">
      <dgm:prSet presAssocID="{10379E92-41C5-4D47-8952-CA7B5D486D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37E76-5FFF-42E0-997A-85DAB3F7B8D4}" type="pres">
      <dgm:prSet presAssocID="{3F052854-9A18-46E5-8675-0670B89A99D8}" presName="node" presStyleLbl="node1" presStyleIdx="0" presStyleCnt="6" custScaleX="116179" custScaleY="130600" custRadScaleRad="91457" custRadScaleInc="-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90FB0-5F1F-4351-8816-6569ADB4C256}" type="pres">
      <dgm:prSet presAssocID="{3F052854-9A18-46E5-8675-0670B89A99D8}" presName="spNode" presStyleCnt="0"/>
      <dgm:spPr/>
    </dgm:pt>
    <dgm:pt modelId="{83232841-8BC1-48F4-A4F3-A535EB61CEFA}" type="pres">
      <dgm:prSet presAssocID="{90152DF9-91AE-4003-9F8E-ED83C716133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3F16B00-77B4-49D8-A2A5-3582A1601F4B}" type="pres">
      <dgm:prSet presAssocID="{C20132E9-7F89-4E85-A06E-45A093364839}" presName="node" presStyleLbl="node1" presStyleIdx="1" presStyleCnt="6" custScaleX="12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297E3-DEFB-494A-A938-A82DE672AE55}" type="pres">
      <dgm:prSet presAssocID="{C20132E9-7F89-4E85-A06E-45A093364839}" presName="spNode" presStyleCnt="0"/>
      <dgm:spPr/>
    </dgm:pt>
    <dgm:pt modelId="{04B74160-115C-4A21-B6DB-A42BEB823C09}" type="pres">
      <dgm:prSet presAssocID="{BC856388-8FA1-4692-B25F-A057FE4EEC7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1D9FF49-FAE0-4214-9804-245974A612B1}" type="pres">
      <dgm:prSet presAssocID="{C172E365-4FF2-4591-93A1-8060A4EBA3BB}" presName="node" presStyleLbl="node1" presStyleIdx="2" presStyleCnt="6" custScaleX="11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81EA3-EA44-42D3-99A4-27C4B3A91925}" type="pres">
      <dgm:prSet presAssocID="{C172E365-4FF2-4591-93A1-8060A4EBA3BB}" presName="spNode" presStyleCnt="0"/>
      <dgm:spPr/>
    </dgm:pt>
    <dgm:pt modelId="{7CAFA28A-C224-4249-A5A2-3FF9D5C0023E}" type="pres">
      <dgm:prSet presAssocID="{5F0A8A3E-086C-4438-AF51-99A59A254EC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6E582B1-ED28-473E-BDCA-274C8499CC41}" type="pres">
      <dgm:prSet presAssocID="{C7DC297E-D3F0-4371-834B-D01B88501898}" presName="node" presStyleLbl="node1" presStyleIdx="3" presStyleCnt="6" custScaleX="13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12EC-ACBA-4645-ADA1-390004E9A144}" type="pres">
      <dgm:prSet presAssocID="{C7DC297E-D3F0-4371-834B-D01B88501898}" presName="spNode" presStyleCnt="0"/>
      <dgm:spPr/>
    </dgm:pt>
    <dgm:pt modelId="{01CDDFA5-98AF-4DB8-B336-B40BB486F5D4}" type="pres">
      <dgm:prSet presAssocID="{528C3399-02D9-4B69-95C3-AB3E3062F22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B159721-070A-4FA6-B7A4-BA93FEB8C60B}" type="pres">
      <dgm:prSet presAssocID="{FECD9DDB-FDC7-4FF9-968C-879E364150C7}" presName="node" presStyleLbl="node1" presStyleIdx="4" presStyleCnt="6" custScaleX="15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EE581-072C-4B4A-8005-7CF074D7ABEE}" type="pres">
      <dgm:prSet presAssocID="{FECD9DDB-FDC7-4FF9-968C-879E364150C7}" presName="spNode" presStyleCnt="0"/>
      <dgm:spPr/>
    </dgm:pt>
    <dgm:pt modelId="{808CAF74-8EA2-498C-860E-66208D88C2BC}" type="pres">
      <dgm:prSet presAssocID="{ADC48894-90B8-4B78-882F-0B66AD18513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2A742969-F072-43D9-B483-D48D82E148ED}" type="pres">
      <dgm:prSet presAssocID="{04F64B28-7FE2-4333-89C3-F051264B6D78}" presName="node" presStyleLbl="node1" presStyleIdx="5" presStyleCnt="6" custScaleX="124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E1FAF-5847-45E0-9F2A-320F73EAA2F9}" type="pres">
      <dgm:prSet presAssocID="{04F64B28-7FE2-4333-89C3-F051264B6D78}" presName="spNode" presStyleCnt="0"/>
      <dgm:spPr/>
    </dgm:pt>
    <dgm:pt modelId="{C3F47D42-DB33-4670-96F0-395EAA6BB62C}" type="pres">
      <dgm:prSet presAssocID="{CF358224-FF2A-4361-9A8D-5770FA19C91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08D8B52A-EA54-4AE2-853B-4A50ED837A52}" type="presOf" srcId="{BC856388-8FA1-4692-B25F-A057FE4EEC7C}" destId="{04B74160-115C-4A21-B6DB-A42BEB823C09}" srcOrd="0" destOrd="0" presId="urn:microsoft.com/office/officeart/2005/8/layout/cycle6"/>
    <dgm:cxn modelId="{85F6418B-769A-49CF-A459-16F852C15B2F}" type="presOf" srcId="{528C3399-02D9-4B69-95C3-AB3E3062F22D}" destId="{01CDDFA5-98AF-4DB8-B336-B40BB486F5D4}" srcOrd="0" destOrd="0" presId="urn:microsoft.com/office/officeart/2005/8/layout/cycle6"/>
    <dgm:cxn modelId="{EA27795C-C0EC-4EA3-9493-E50B82B151D2}" type="presOf" srcId="{C7DC297E-D3F0-4371-834B-D01B88501898}" destId="{46E582B1-ED28-473E-BDCA-274C8499CC41}" srcOrd="0" destOrd="0" presId="urn:microsoft.com/office/officeart/2005/8/layout/cycle6"/>
    <dgm:cxn modelId="{BDD5D17A-E3CB-454F-8CFC-BDF40F289929}" type="presOf" srcId="{5F0A8A3E-086C-4438-AF51-99A59A254EC6}" destId="{7CAFA28A-C224-4249-A5A2-3FF9D5C0023E}" srcOrd="0" destOrd="0" presId="urn:microsoft.com/office/officeart/2005/8/layout/cycle6"/>
    <dgm:cxn modelId="{79CD2B3E-0DC6-40B2-88FC-435153A543EA}" type="presOf" srcId="{ADC48894-90B8-4B78-882F-0B66AD185130}" destId="{808CAF74-8EA2-498C-860E-66208D88C2BC}" srcOrd="0" destOrd="0" presId="urn:microsoft.com/office/officeart/2005/8/layout/cycle6"/>
    <dgm:cxn modelId="{7D5D3AB8-03AB-4F3A-824C-C6B6A997E80A}" type="presOf" srcId="{90152DF9-91AE-4003-9F8E-ED83C7161331}" destId="{83232841-8BC1-48F4-A4F3-A535EB61CEFA}" srcOrd="0" destOrd="0" presId="urn:microsoft.com/office/officeart/2005/8/layout/cycle6"/>
    <dgm:cxn modelId="{87164B43-7A87-4E93-9447-66F3905B6057}" type="presOf" srcId="{3F052854-9A18-46E5-8675-0670B89A99D8}" destId="{0BA37E76-5FFF-42E0-997A-85DAB3F7B8D4}" srcOrd="0" destOrd="0" presId="urn:microsoft.com/office/officeart/2005/8/layout/cycle6"/>
    <dgm:cxn modelId="{442392ED-5A31-4BC6-BE17-EA7BAB19E340}" type="presOf" srcId="{10379E92-41C5-4D47-8952-CA7B5D486DBE}" destId="{66D2DA11-159E-461C-905A-6378A4B8FC28}" srcOrd="0" destOrd="0" presId="urn:microsoft.com/office/officeart/2005/8/layout/cycle6"/>
    <dgm:cxn modelId="{563950D9-FE10-426C-AA29-602B36BFBA10}" srcId="{10379E92-41C5-4D47-8952-CA7B5D486DBE}" destId="{C7DC297E-D3F0-4371-834B-D01B88501898}" srcOrd="3" destOrd="0" parTransId="{1CE9F864-84A0-4835-8F5B-6B6539DC8739}" sibTransId="{528C3399-02D9-4B69-95C3-AB3E3062F22D}"/>
    <dgm:cxn modelId="{91EE3F52-8898-4FB4-BABE-3C3721B93EE2}" srcId="{10379E92-41C5-4D47-8952-CA7B5D486DBE}" destId="{3F052854-9A18-46E5-8675-0670B89A99D8}" srcOrd="0" destOrd="0" parTransId="{3A3B6DD6-450B-4510-98A4-75EFB9A0D1C3}" sibTransId="{90152DF9-91AE-4003-9F8E-ED83C7161331}"/>
    <dgm:cxn modelId="{5081DCF4-F87D-4C6A-9EE4-DC354C3D1216}" type="presOf" srcId="{FECD9DDB-FDC7-4FF9-968C-879E364150C7}" destId="{5B159721-070A-4FA6-B7A4-BA93FEB8C60B}" srcOrd="0" destOrd="0" presId="urn:microsoft.com/office/officeart/2005/8/layout/cycle6"/>
    <dgm:cxn modelId="{436B6CD1-D465-4507-A4D7-345D827ABED5}" type="presOf" srcId="{C20132E9-7F89-4E85-A06E-45A093364839}" destId="{E3F16B00-77B4-49D8-A2A5-3582A1601F4B}" srcOrd="0" destOrd="0" presId="urn:microsoft.com/office/officeart/2005/8/layout/cycle6"/>
    <dgm:cxn modelId="{E6069458-5579-4CAA-86F7-AC7621DD3409}" srcId="{10379E92-41C5-4D47-8952-CA7B5D486DBE}" destId="{C20132E9-7F89-4E85-A06E-45A093364839}" srcOrd="1" destOrd="0" parTransId="{AA283DEF-D399-45A5-ADD2-8F48ACD2A43B}" sibTransId="{BC856388-8FA1-4692-B25F-A057FE4EEC7C}"/>
    <dgm:cxn modelId="{46689187-0C9D-4A39-AF39-6C034AF5E104}" type="presOf" srcId="{CF358224-FF2A-4361-9A8D-5770FA19C915}" destId="{C3F47D42-DB33-4670-96F0-395EAA6BB62C}" srcOrd="0" destOrd="0" presId="urn:microsoft.com/office/officeart/2005/8/layout/cycle6"/>
    <dgm:cxn modelId="{06BA375F-AF67-4C22-B72B-86D605E03DCF}" srcId="{10379E92-41C5-4D47-8952-CA7B5D486DBE}" destId="{C172E365-4FF2-4591-93A1-8060A4EBA3BB}" srcOrd="2" destOrd="0" parTransId="{555C8399-FB18-4774-9BE8-0919CB37BB9C}" sibTransId="{5F0A8A3E-086C-4438-AF51-99A59A254EC6}"/>
    <dgm:cxn modelId="{935D0374-6087-4BFE-B755-D52CD114DA36}" srcId="{10379E92-41C5-4D47-8952-CA7B5D486DBE}" destId="{04F64B28-7FE2-4333-89C3-F051264B6D78}" srcOrd="5" destOrd="0" parTransId="{48506C3F-3F1D-483D-B5BF-603E9BE80390}" sibTransId="{CF358224-FF2A-4361-9A8D-5770FA19C915}"/>
    <dgm:cxn modelId="{10F3E129-FC92-49BB-8DC9-3E2165830AFC}" type="presOf" srcId="{04F64B28-7FE2-4333-89C3-F051264B6D78}" destId="{2A742969-F072-43D9-B483-D48D82E148ED}" srcOrd="0" destOrd="0" presId="urn:microsoft.com/office/officeart/2005/8/layout/cycle6"/>
    <dgm:cxn modelId="{42395E58-9E4C-43A1-8DA5-042961B35CC9}" type="presOf" srcId="{C172E365-4FF2-4591-93A1-8060A4EBA3BB}" destId="{91D9FF49-FAE0-4214-9804-245974A612B1}" srcOrd="0" destOrd="0" presId="urn:microsoft.com/office/officeart/2005/8/layout/cycle6"/>
    <dgm:cxn modelId="{9E811A34-EDAD-4A80-A264-44F2F6607408}" srcId="{10379E92-41C5-4D47-8952-CA7B5D486DBE}" destId="{FECD9DDB-FDC7-4FF9-968C-879E364150C7}" srcOrd="4" destOrd="0" parTransId="{2DD3168A-4794-4948-BAAB-ED7ACB79C4D4}" sibTransId="{ADC48894-90B8-4B78-882F-0B66AD185130}"/>
    <dgm:cxn modelId="{F25A76AD-09E5-4D4F-A45A-ACE07FE1FF3A}" type="presParOf" srcId="{66D2DA11-159E-461C-905A-6378A4B8FC28}" destId="{0BA37E76-5FFF-42E0-997A-85DAB3F7B8D4}" srcOrd="0" destOrd="0" presId="urn:microsoft.com/office/officeart/2005/8/layout/cycle6"/>
    <dgm:cxn modelId="{8C79B753-6F6B-4764-BEB7-7C100C4C9412}" type="presParOf" srcId="{66D2DA11-159E-461C-905A-6378A4B8FC28}" destId="{A8A90FB0-5F1F-4351-8816-6569ADB4C256}" srcOrd="1" destOrd="0" presId="urn:microsoft.com/office/officeart/2005/8/layout/cycle6"/>
    <dgm:cxn modelId="{BBCA2E89-584A-4CBB-9D65-742A260A8118}" type="presParOf" srcId="{66D2DA11-159E-461C-905A-6378A4B8FC28}" destId="{83232841-8BC1-48F4-A4F3-A535EB61CEFA}" srcOrd="2" destOrd="0" presId="urn:microsoft.com/office/officeart/2005/8/layout/cycle6"/>
    <dgm:cxn modelId="{504E1B22-C114-47E3-99F1-876A5D45CDA9}" type="presParOf" srcId="{66D2DA11-159E-461C-905A-6378A4B8FC28}" destId="{E3F16B00-77B4-49D8-A2A5-3582A1601F4B}" srcOrd="3" destOrd="0" presId="urn:microsoft.com/office/officeart/2005/8/layout/cycle6"/>
    <dgm:cxn modelId="{C347B66B-09D1-4BF0-9D43-E404F314B7C2}" type="presParOf" srcId="{66D2DA11-159E-461C-905A-6378A4B8FC28}" destId="{781297E3-DEFB-494A-A938-A82DE672AE55}" srcOrd="4" destOrd="0" presId="urn:microsoft.com/office/officeart/2005/8/layout/cycle6"/>
    <dgm:cxn modelId="{780D5DEB-D3CB-4B0F-8B4D-41AE5F2E41F2}" type="presParOf" srcId="{66D2DA11-159E-461C-905A-6378A4B8FC28}" destId="{04B74160-115C-4A21-B6DB-A42BEB823C09}" srcOrd="5" destOrd="0" presId="urn:microsoft.com/office/officeart/2005/8/layout/cycle6"/>
    <dgm:cxn modelId="{2420900D-8084-4EF0-BC0F-5E8E49CFF63B}" type="presParOf" srcId="{66D2DA11-159E-461C-905A-6378A4B8FC28}" destId="{91D9FF49-FAE0-4214-9804-245974A612B1}" srcOrd="6" destOrd="0" presId="urn:microsoft.com/office/officeart/2005/8/layout/cycle6"/>
    <dgm:cxn modelId="{E8562E8C-26FF-4A05-B8F5-55DF31550C42}" type="presParOf" srcId="{66D2DA11-159E-461C-905A-6378A4B8FC28}" destId="{C3281EA3-EA44-42D3-99A4-27C4B3A91925}" srcOrd="7" destOrd="0" presId="urn:microsoft.com/office/officeart/2005/8/layout/cycle6"/>
    <dgm:cxn modelId="{9BF9CC6F-DDAE-4D03-92ED-71A7F515ABCE}" type="presParOf" srcId="{66D2DA11-159E-461C-905A-6378A4B8FC28}" destId="{7CAFA28A-C224-4249-A5A2-3FF9D5C0023E}" srcOrd="8" destOrd="0" presId="urn:microsoft.com/office/officeart/2005/8/layout/cycle6"/>
    <dgm:cxn modelId="{C5DED17C-6123-4798-8C5A-E7C8FB547E7C}" type="presParOf" srcId="{66D2DA11-159E-461C-905A-6378A4B8FC28}" destId="{46E582B1-ED28-473E-BDCA-274C8499CC41}" srcOrd="9" destOrd="0" presId="urn:microsoft.com/office/officeart/2005/8/layout/cycle6"/>
    <dgm:cxn modelId="{0B9A65F1-7304-4855-96E3-07859F46AE2E}" type="presParOf" srcId="{66D2DA11-159E-461C-905A-6378A4B8FC28}" destId="{EEEA12EC-ACBA-4645-ADA1-390004E9A144}" srcOrd="10" destOrd="0" presId="urn:microsoft.com/office/officeart/2005/8/layout/cycle6"/>
    <dgm:cxn modelId="{D651152A-8D4C-4DFF-AE88-BF44B11D1ADE}" type="presParOf" srcId="{66D2DA11-159E-461C-905A-6378A4B8FC28}" destId="{01CDDFA5-98AF-4DB8-B336-B40BB486F5D4}" srcOrd="11" destOrd="0" presId="urn:microsoft.com/office/officeart/2005/8/layout/cycle6"/>
    <dgm:cxn modelId="{92417164-B510-4EBF-82DB-F99DB2931A82}" type="presParOf" srcId="{66D2DA11-159E-461C-905A-6378A4B8FC28}" destId="{5B159721-070A-4FA6-B7A4-BA93FEB8C60B}" srcOrd="12" destOrd="0" presId="urn:microsoft.com/office/officeart/2005/8/layout/cycle6"/>
    <dgm:cxn modelId="{4AE364F9-0FA9-481F-A83F-CF5C90087EE6}" type="presParOf" srcId="{66D2DA11-159E-461C-905A-6378A4B8FC28}" destId="{DD1EE581-072C-4B4A-8005-7CF074D7ABEE}" srcOrd="13" destOrd="0" presId="urn:microsoft.com/office/officeart/2005/8/layout/cycle6"/>
    <dgm:cxn modelId="{416EE65B-510C-4068-94B9-40C5E72FE1C4}" type="presParOf" srcId="{66D2DA11-159E-461C-905A-6378A4B8FC28}" destId="{808CAF74-8EA2-498C-860E-66208D88C2BC}" srcOrd="14" destOrd="0" presId="urn:microsoft.com/office/officeart/2005/8/layout/cycle6"/>
    <dgm:cxn modelId="{31A672C3-AC2A-4DDE-BF16-2A146EBF5AF2}" type="presParOf" srcId="{66D2DA11-159E-461C-905A-6378A4B8FC28}" destId="{2A742969-F072-43D9-B483-D48D82E148ED}" srcOrd="15" destOrd="0" presId="urn:microsoft.com/office/officeart/2005/8/layout/cycle6"/>
    <dgm:cxn modelId="{56F4F0C9-2B9E-4C73-912F-420CAAE57170}" type="presParOf" srcId="{66D2DA11-159E-461C-905A-6378A4B8FC28}" destId="{807E1FAF-5847-45E0-9F2A-320F73EAA2F9}" srcOrd="16" destOrd="0" presId="urn:microsoft.com/office/officeart/2005/8/layout/cycle6"/>
    <dgm:cxn modelId="{756E0C49-A333-4720-94AD-D085ECD743D6}" type="presParOf" srcId="{66D2DA11-159E-461C-905A-6378A4B8FC28}" destId="{C3F47D42-DB33-4670-96F0-395EAA6BB62C}" srcOrd="17" destOrd="0" presId="urn:microsoft.com/office/officeart/2005/8/layout/cycle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C441A7-4E06-467F-B5B0-901FA99AFB9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1406AA-7FAE-4786-B0BD-F7A61B519A6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ИНСТРУМЕНТАРИЙ ИЗМЕРЕНИЯ И ОЦЕНИВАНИЯ</a:t>
          </a:r>
          <a:endParaRPr lang="ru-RU" b="1" dirty="0"/>
        </a:p>
      </dgm:t>
    </dgm:pt>
    <dgm:pt modelId="{D965A834-905C-4AB3-9976-56A064A8FFB9}" type="parTrans" cxnId="{2A8C551B-2AC3-4B85-8735-F9CFFB9EA648}">
      <dgm:prSet/>
      <dgm:spPr/>
      <dgm:t>
        <a:bodyPr/>
        <a:lstStyle/>
        <a:p>
          <a:endParaRPr lang="ru-RU"/>
        </a:p>
      </dgm:t>
    </dgm:pt>
    <dgm:pt modelId="{3F4F3AB3-A750-41A0-A3F0-A67BCBBEA40B}" type="sibTrans" cxnId="{2A8C551B-2AC3-4B85-8735-F9CFFB9EA648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D27CE7B7-27C8-4FBF-93AD-4F2BC122D99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НАКОПИТЕЛЬНАЯ СИСТЕМА УЧЕТА РЕЗУЛЬТАТОВ</a:t>
          </a:r>
          <a:endParaRPr lang="ru-RU" b="1" dirty="0"/>
        </a:p>
      </dgm:t>
    </dgm:pt>
    <dgm:pt modelId="{E8ED2240-FD1A-4965-83E4-204DA11DA7B5}" type="parTrans" cxnId="{2B3EDFE3-D7E9-4722-9517-8B627A0820C0}">
      <dgm:prSet/>
      <dgm:spPr/>
      <dgm:t>
        <a:bodyPr/>
        <a:lstStyle/>
        <a:p>
          <a:endParaRPr lang="ru-RU"/>
        </a:p>
      </dgm:t>
    </dgm:pt>
    <dgm:pt modelId="{5B5D21AF-E658-4191-B9A4-2D17602AB7B8}" type="sibTrans" cxnId="{2B3EDFE3-D7E9-4722-9517-8B627A0820C0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CA45BAE1-81A3-44AA-ADE2-84D12C10E86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ИНТЕРПРЕТАЦИЯ ПОЛУЧЕННОГО РЕЗУЛЬТАТА</a:t>
          </a:r>
          <a:endParaRPr lang="ru-RU" b="1" dirty="0"/>
        </a:p>
      </dgm:t>
    </dgm:pt>
    <dgm:pt modelId="{AF207B2A-6292-464F-9617-ECD70A80A15A}" type="parTrans" cxnId="{9B60A6B8-B462-4FD1-B276-E444AC76807B}">
      <dgm:prSet/>
      <dgm:spPr/>
      <dgm:t>
        <a:bodyPr/>
        <a:lstStyle/>
        <a:p>
          <a:endParaRPr lang="ru-RU"/>
        </a:p>
      </dgm:t>
    </dgm:pt>
    <dgm:pt modelId="{F970CDAC-B934-4C9C-A771-5E86F016E318}" type="sibTrans" cxnId="{9B60A6B8-B462-4FD1-B276-E444AC76807B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3EA6BAF-C5F9-40D0-8C57-984C2A4EA16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УРОВЕНЬ ЛИЧНОСТНЫХ ДОСТИЖЕНИЙ</a:t>
          </a:r>
          <a:endParaRPr lang="ru-RU" b="1" dirty="0"/>
        </a:p>
      </dgm:t>
    </dgm:pt>
    <dgm:pt modelId="{15996469-E56C-474D-A8BB-48310D8D285D}" type="parTrans" cxnId="{7B1DF3D9-969D-4B97-9725-359134325DD4}">
      <dgm:prSet/>
      <dgm:spPr/>
      <dgm:t>
        <a:bodyPr/>
        <a:lstStyle/>
        <a:p>
          <a:endParaRPr lang="ru-RU"/>
        </a:p>
      </dgm:t>
    </dgm:pt>
    <dgm:pt modelId="{7048EFE0-08E0-4151-B564-9A5C8A72670B}" type="sibTrans" cxnId="{7B1DF3D9-969D-4B97-9725-359134325D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A8818E27-6230-4672-A00B-F3A6A9A34EC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ВЫЯВЛЕНИЕ ДИНАМИКИ</a:t>
          </a:r>
          <a:endParaRPr lang="ru-RU" b="1" dirty="0"/>
        </a:p>
      </dgm:t>
    </dgm:pt>
    <dgm:pt modelId="{626887AF-0F22-4221-B14C-B7AF3DF12704}" type="parTrans" cxnId="{FAFDC23E-E76D-4472-8B34-B391663B614E}">
      <dgm:prSet/>
      <dgm:spPr/>
      <dgm:t>
        <a:bodyPr/>
        <a:lstStyle/>
        <a:p>
          <a:endParaRPr lang="ru-RU"/>
        </a:p>
      </dgm:t>
    </dgm:pt>
    <dgm:pt modelId="{46BBD67E-13E7-4057-A887-5419A48E8A5A}" type="sibTrans" cxnId="{FAFDC23E-E76D-4472-8B34-B391663B614E}">
      <dgm:prSet/>
      <dgm:spPr/>
      <dgm:t>
        <a:bodyPr/>
        <a:lstStyle/>
        <a:p>
          <a:endParaRPr lang="ru-RU"/>
        </a:p>
      </dgm:t>
    </dgm:pt>
    <dgm:pt modelId="{10BFA3E9-9757-4468-BA4F-A9E2F2E12FAC}" type="pres">
      <dgm:prSet presAssocID="{DAC441A7-4E06-467F-B5B0-901FA99AFB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0C607-44F4-4EE5-B4E5-21CBEFCB4B3A}" type="pres">
      <dgm:prSet presAssocID="{8A1406AA-7FAE-4786-B0BD-F7A61B519A6D}" presName="node" presStyleLbl="node1" presStyleIdx="0" presStyleCnt="5" custLinFactNeighborX="1849" custLinFactNeighborY="-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E5074-D184-4183-8A7D-18C8B56D2099}" type="pres">
      <dgm:prSet presAssocID="{3F4F3AB3-A750-41A0-A3F0-A67BCBBEA40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413A51D-A62F-49BE-AB12-17DFFC03DFF9}" type="pres">
      <dgm:prSet presAssocID="{3F4F3AB3-A750-41A0-A3F0-A67BCBBEA4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BDE77BF-001E-4453-B7A1-D63FE442CF88}" type="pres">
      <dgm:prSet presAssocID="{D27CE7B7-27C8-4FBF-93AD-4F2BC122D9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122A2-483E-41F1-80FF-D93C06E57826}" type="pres">
      <dgm:prSet presAssocID="{5B5D21AF-E658-4191-B9A4-2D17602AB7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3D17BAF-7671-40F7-9735-E9E74CE7E196}" type="pres">
      <dgm:prSet presAssocID="{5B5D21AF-E658-4191-B9A4-2D17602AB7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B8D4A8E-266B-4353-B8A1-E72CF2E0653D}" type="pres">
      <dgm:prSet presAssocID="{CA45BAE1-81A3-44AA-ADE2-84D12C10E8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1447B-3204-41ED-AD0F-9E4F855F21EB}" type="pres">
      <dgm:prSet presAssocID="{F970CDAC-B934-4C9C-A771-5E86F016E31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F092D74-6DD4-488C-BA83-907060B7B977}" type="pres">
      <dgm:prSet presAssocID="{F970CDAC-B934-4C9C-A771-5E86F016E31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0FDA301-385E-401F-B3E0-1DEFCCE5855D}" type="pres">
      <dgm:prSet presAssocID="{93EA6BAF-C5F9-40D0-8C57-984C2A4EA164}" presName="node" presStyleLbl="node1" presStyleIdx="3" presStyleCnt="5" custLinFactNeighborX="158" custLinFactNeighborY="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6742A-A3FE-4E35-929D-0AF2FFF80FBD}" type="pres">
      <dgm:prSet presAssocID="{7048EFE0-08E0-4151-B564-9A5C8A72670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2A4B391-EA95-4D07-AB12-B1D5D50800DC}" type="pres">
      <dgm:prSet presAssocID="{7048EFE0-08E0-4151-B564-9A5C8A72670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AE8931C-3385-4ED7-972B-986C4AB0E79E}" type="pres">
      <dgm:prSet presAssocID="{A8818E27-6230-4672-A00B-F3A6A9A34E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C0C11-3C92-4106-9666-DCAF09679014}" type="presOf" srcId="{F970CDAC-B934-4C9C-A771-5E86F016E318}" destId="{0F092D74-6DD4-488C-BA83-907060B7B977}" srcOrd="1" destOrd="0" presId="urn:microsoft.com/office/officeart/2005/8/layout/process5"/>
    <dgm:cxn modelId="{6876A3F8-AB79-439E-87B6-B260FFCEC198}" type="presOf" srcId="{3F4F3AB3-A750-41A0-A3F0-A67BCBBEA40B}" destId="{9413A51D-A62F-49BE-AB12-17DFFC03DFF9}" srcOrd="1" destOrd="0" presId="urn:microsoft.com/office/officeart/2005/8/layout/process5"/>
    <dgm:cxn modelId="{2A8C551B-2AC3-4B85-8735-F9CFFB9EA648}" srcId="{DAC441A7-4E06-467F-B5B0-901FA99AFB96}" destId="{8A1406AA-7FAE-4786-B0BD-F7A61B519A6D}" srcOrd="0" destOrd="0" parTransId="{D965A834-905C-4AB3-9976-56A064A8FFB9}" sibTransId="{3F4F3AB3-A750-41A0-A3F0-A67BCBBEA40B}"/>
    <dgm:cxn modelId="{7B1DF3D9-969D-4B97-9725-359134325DD4}" srcId="{DAC441A7-4E06-467F-B5B0-901FA99AFB96}" destId="{93EA6BAF-C5F9-40D0-8C57-984C2A4EA164}" srcOrd="3" destOrd="0" parTransId="{15996469-E56C-474D-A8BB-48310D8D285D}" sibTransId="{7048EFE0-08E0-4151-B564-9A5C8A72670B}"/>
    <dgm:cxn modelId="{EF5E0F58-3C0F-4AF8-A0F4-5E3CC1CDE44B}" type="presOf" srcId="{93EA6BAF-C5F9-40D0-8C57-984C2A4EA164}" destId="{70FDA301-385E-401F-B3E0-1DEFCCE5855D}" srcOrd="0" destOrd="0" presId="urn:microsoft.com/office/officeart/2005/8/layout/process5"/>
    <dgm:cxn modelId="{46F71514-9881-4201-B734-B652E5436E47}" type="presOf" srcId="{A8818E27-6230-4672-A00B-F3A6A9A34ECB}" destId="{CAE8931C-3385-4ED7-972B-986C4AB0E79E}" srcOrd="0" destOrd="0" presId="urn:microsoft.com/office/officeart/2005/8/layout/process5"/>
    <dgm:cxn modelId="{2DEF361E-CB89-4272-BD39-DD2EF214EDB8}" type="presOf" srcId="{7048EFE0-08E0-4151-B564-9A5C8A72670B}" destId="{9906742A-A3FE-4E35-929D-0AF2FFF80FBD}" srcOrd="0" destOrd="0" presId="urn:microsoft.com/office/officeart/2005/8/layout/process5"/>
    <dgm:cxn modelId="{DE30B84C-32F4-489B-83D0-D02C40DAD436}" type="presOf" srcId="{CA45BAE1-81A3-44AA-ADE2-84D12C10E86B}" destId="{DB8D4A8E-266B-4353-B8A1-E72CF2E0653D}" srcOrd="0" destOrd="0" presId="urn:microsoft.com/office/officeart/2005/8/layout/process5"/>
    <dgm:cxn modelId="{FAFDC23E-E76D-4472-8B34-B391663B614E}" srcId="{DAC441A7-4E06-467F-B5B0-901FA99AFB96}" destId="{A8818E27-6230-4672-A00B-F3A6A9A34ECB}" srcOrd="4" destOrd="0" parTransId="{626887AF-0F22-4221-B14C-B7AF3DF12704}" sibTransId="{46BBD67E-13E7-4057-A887-5419A48E8A5A}"/>
    <dgm:cxn modelId="{AC578570-8215-43D8-A7EB-2814C641CAFB}" type="presOf" srcId="{5B5D21AF-E658-4191-B9A4-2D17602AB7B8}" destId="{43A122A2-483E-41F1-80FF-D93C06E57826}" srcOrd="0" destOrd="0" presId="urn:microsoft.com/office/officeart/2005/8/layout/process5"/>
    <dgm:cxn modelId="{5B1BC8B2-1AAB-4EFD-B5E1-17DD5467714C}" type="presOf" srcId="{8A1406AA-7FAE-4786-B0BD-F7A61B519A6D}" destId="{0A10C607-44F4-4EE5-B4E5-21CBEFCB4B3A}" srcOrd="0" destOrd="0" presId="urn:microsoft.com/office/officeart/2005/8/layout/process5"/>
    <dgm:cxn modelId="{CD2D7187-AA12-482C-A6CE-0FF21E85A1FF}" type="presOf" srcId="{7048EFE0-08E0-4151-B564-9A5C8A72670B}" destId="{22A4B391-EA95-4D07-AB12-B1D5D50800DC}" srcOrd="1" destOrd="0" presId="urn:microsoft.com/office/officeart/2005/8/layout/process5"/>
    <dgm:cxn modelId="{9B60A6B8-B462-4FD1-B276-E444AC76807B}" srcId="{DAC441A7-4E06-467F-B5B0-901FA99AFB96}" destId="{CA45BAE1-81A3-44AA-ADE2-84D12C10E86B}" srcOrd="2" destOrd="0" parTransId="{AF207B2A-6292-464F-9617-ECD70A80A15A}" sibTransId="{F970CDAC-B934-4C9C-A771-5E86F016E318}"/>
    <dgm:cxn modelId="{3FEFAFB6-2459-460A-B198-86800E058566}" type="presOf" srcId="{3F4F3AB3-A750-41A0-A3F0-A67BCBBEA40B}" destId="{1EFE5074-D184-4183-8A7D-18C8B56D2099}" srcOrd="0" destOrd="0" presId="urn:microsoft.com/office/officeart/2005/8/layout/process5"/>
    <dgm:cxn modelId="{29C8A237-8DA0-4611-A5FB-9812F0BA3392}" type="presOf" srcId="{DAC441A7-4E06-467F-B5B0-901FA99AFB96}" destId="{10BFA3E9-9757-4468-BA4F-A9E2F2E12FAC}" srcOrd="0" destOrd="0" presId="urn:microsoft.com/office/officeart/2005/8/layout/process5"/>
    <dgm:cxn modelId="{CA930FE8-7966-41AA-B4CE-AD155EB2EEEF}" type="presOf" srcId="{D27CE7B7-27C8-4FBF-93AD-4F2BC122D993}" destId="{6BDE77BF-001E-4453-B7A1-D63FE442CF88}" srcOrd="0" destOrd="0" presId="urn:microsoft.com/office/officeart/2005/8/layout/process5"/>
    <dgm:cxn modelId="{CE8395E4-5388-411F-A6DB-62B5D30865C4}" type="presOf" srcId="{F970CDAC-B934-4C9C-A771-5E86F016E318}" destId="{AC81447B-3204-41ED-AD0F-9E4F855F21EB}" srcOrd="0" destOrd="0" presId="urn:microsoft.com/office/officeart/2005/8/layout/process5"/>
    <dgm:cxn modelId="{4EA2B559-7709-47AE-B0EF-CF8046F5CEAB}" type="presOf" srcId="{5B5D21AF-E658-4191-B9A4-2D17602AB7B8}" destId="{F3D17BAF-7671-40F7-9735-E9E74CE7E196}" srcOrd="1" destOrd="0" presId="urn:microsoft.com/office/officeart/2005/8/layout/process5"/>
    <dgm:cxn modelId="{2B3EDFE3-D7E9-4722-9517-8B627A0820C0}" srcId="{DAC441A7-4E06-467F-B5B0-901FA99AFB96}" destId="{D27CE7B7-27C8-4FBF-93AD-4F2BC122D993}" srcOrd="1" destOrd="0" parTransId="{E8ED2240-FD1A-4965-83E4-204DA11DA7B5}" sibTransId="{5B5D21AF-E658-4191-B9A4-2D17602AB7B8}"/>
    <dgm:cxn modelId="{25EA0CE3-8E9D-4935-BD04-DB99D890BCF5}" type="presParOf" srcId="{10BFA3E9-9757-4468-BA4F-A9E2F2E12FAC}" destId="{0A10C607-44F4-4EE5-B4E5-21CBEFCB4B3A}" srcOrd="0" destOrd="0" presId="urn:microsoft.com/office/officeart/2005/8/layout/process5"/>
    <dgm:cxn modelId="{0E088531-0611-4180-8D59-560DEB681775}" type="presParOf" srcId="{10BFA3E9-9757-4468-BA4F-A9E2F2E12FAC}" destId="{1EFE5074-D184-4183-8A7D-18C8B56D2099}" srcOrd="1" destOrd="0" presId="urn:microsoft.com/office/officeart/2005/8/layout/process5"/>
    <dgm:cxn modelId="{ECE38F69-871F-4CAE-A86A-CDC1CCBD2489}" type="presParOf" srcId="{1EFE5074-D184-4183-8A7D-18C8B56D2099}" destId="{9413A51D-A62F-49BE-AB12-17DFFC03DFF9}" srcOrd="0" destOrd="0" presId="urn:microsoft.com/office/officeart/2005/8/layout/process5"/>
    <dgm:cxn modelId="{7B7480AF-BE82-49F7-BB12-576B7CE3B538}" type="presParOf" srcId="{10BFA3E9-9757-4468-BA4F-A9E2F2E12FAC}" destId="{6BDE77BF-001E-4453-B7A1-D63FE442CF88}" srcOrd="2" destOrd="0" presId="urn:microsoft.com/office/officeart/2005/8/layout/process5"/>
    <dgm:cxn modelId="{30AEBD27-12E2-4DEF-9200-3660BAB3C37A}" type="presParOf" srcId="{10BFA3E9-9757-4468-BA4F-A9E2F2E12FAC}" destId="{43A122A2-483E-41F1-80FF-D93C06E57826}" srcOrd="3" destOrd="0" presId="urn:microsoft.com/office/officeart/2005/8/layout/process5"/>
    <dgm:cxn modelId="{61B06E52-EBAE-47F5-8B4A-FB62862339E2}" type="presParOf" srcId="{43A122A2-483E-41F1-80FF-D93C06E57826}" destId="{F3D17BAF-7671-40F7-9735-E9E74CE7E196}" srcOrd="0" destOrd="0" presId="urn:microsoft.com/office/officeart/2005/8/layout/process5"/>
    <dgm:cxn modelId="{E78F58EA-1052-48BF-855F-7F90D2D96F8C}" type="presParOf" srcId="{10BFA3E9-9757-4468-BA4F-A9E2F2E12FAC}" destId="{DB8D4A8E-266B-4353-B8A1-E72CF2E0653D}" srcOrd="4" destOrd="0" presId="urn:microsoft.com/office/officeart/2005/8/layout/process5"/>
    <dgm:cxn modelId="{83997F4F-BC5F-4BA2-979E-B7AC66677760}" type="presParOf" srcId="{10BFA3E9-9757-4468-BA4F-A9E2F2E12FAC}" destId="{AC81447B-3204-41ED-AD0F-9E4F855F21EB}" srcOrd="5" destOrd="0" presId="urn:microsoft.com/office/officeart/2005/8/layout/process5"/>
    <dgm:cxn modelId="{8E172E1D-6F89-4409-A2E0-7795A657CEF1}" type="presParOf" srcId="{AC81447B-3204-41ED-AD0F-9E4F855F21EB}" destId="{0F092D74-6DD4-488C-BA83-907060B7B977}" srcOrd="0" destOrd="0" presId="urn:microsoft.com/office/officeart/2005/8/layout/process5"/>
    <dgm:cxn modelId="{A25F22F2-173F-4F47-81DC-96D88C8A85A7}" type="presParOf" srcId="{10BFA3E9-9757-4468-BA4F-A9E2F2E12FAC}" destId="{70FDA301-385E-401F-B3E0-1DEFCCE5855D}" srcOrd="6" destOrd="0" presId="urn:microsoft.com/office/officeart/2005/8/layout/process5"/>
    <dgm:cxn modelId="{06B2E175-1251-4086-A38D-BDB9C787296F}" type="presParOf" srcId="{10BFA3E9-9757-4468-BA4F-A9E2F2E12FAC}" destId="{9906742A-A3FE-4E35-929D-0AF2FFF80FBD}" srcOrd="7" destOrd="0" presId="urn:microsoft.com/office/officeart/2005/8/layout/process5"/>
    <dgm:cxn modelId="{E51A48AA-725E-42AD-87FD-4E18B3E3982F}" type="presParOf" srcId="{9906742A-A3FE-4E35-929D-0AF2FFF80FBD}" destId="{22A4B391-EA95-4D07-AB12-B1D5D50800DC}" srcOrd="0" destOrd="0" presId="urn:microsoft.com/office/officeart/2005/8/layout/process5"/>
    <dgm:cxn modelId="{9C537759-9710-4391-A4CB-3FA600212426}" type="presParOf" srcId="{10BFA3E9-9757-4468-BA4F-A9E2F2E12FAC}" destId="{CAE8931C-3385-4ED7-972B-986C4AB0E79E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1FAD-5824-492B-BEEB-CC3826EE22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44A7-E0EA-4D6B-96A0-AF49105E87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234A-6589-4743-9F85-4D7D30D95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6EE87-5C07-41FC-883E-FA1275C7E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B96B-9993-4CB7-8F77-65BD70908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FA77-20B5-49C6-8FF5-86E648695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BA4D-14C0-416E-BA83-E08FAC415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6AA7-0FB0-441C-A957-64E3C598AB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8C66-EFAA-45FD-8815-C216410D4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8320-7558-4ABB-9D85-7EFA29D23E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221EE-B666-4872-BA23-306CC46B9F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903EBB-CCAC-442E-BCA4-64576F89DF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57298"/>
            <a:ext cx="7772400" cy="2243152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«Мир без барьеров и границ» </a:t>
            </a: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(Развитие личностных качеств учащихся в условиях классно-урочной системы обучения химии в средней школе) 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Абрамкина Л.М., 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учитель химии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ГБОУ гимназии № 1522</a:t>
            </a:r>
            <a:endParaRPr lang="ru-RU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357166"/>
          <a:ext cx="814393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РАЗВИТИЕ ЛИЧНОСТНЫХ КАЧЕСТВ ПРИ ОСВОЕНИИ КУРСА ХИМИИ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81298"/>
          <a:ext cx="9144000" cy="557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66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Личностные качества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Содержание курса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082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и развитие основ </a:t>
                      </a:r>
                    </a:p>
                    <a:p>
                      <a:pPr algn="ctr"/>
                      <a:r>
                        <a:rPr lang="ru-RU" sz="1600" dirty="0" smtClean="0"/>
                        <a:t>гражданской идентичности</a:t>
                      </a:r>
                      <a:r>
                        <a:rPr lang="ru-RU" sz="1600" baseline="0" dirty="0" smtClean="0"/>
                        <a:t> личности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Жизненный подвиг ученых (Д.И. Менделеев,</a:t>
                      </a:r>
                      <a:r>
                        <a:rPr lang="ru-RU" sz="1600" baseline="0" dirty="0" smtClean="0"/>
                        <a:t>  М.В. Ломоносов и др.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pPr algn="just"/>
                      <a:r>
                        <a:rPr lang="ru-RU" sz="1600" dirty="0" smtClean="0"/>
                        <a:t>Химический элемент, строение атома, открытие химических</a:t>
                      </a:r>
                      <a:r>
                        <a:rPr lang="ru-RU" sz="1600" baseline="0" dirty="0" smtClean="0"/>
                        <a:t> законов и т.д.</a:t>
                      </a:r>
                      <a:endParaRPr lang="ru-RU" sz="1600" dirty="0"/>
                    </a:p>
                  </a:txBody>
                  <a:tcPr/>
                </a:tc>
              </a:tr>
              <a:tr h="14082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и развитие </a:t>
                      </a:r>
                    </a:p>
                    <a:p>
                      <a:pPr algn="ctr"/>
                      <a:r>
                        <a:rPr lang="ru-RU" sz="1600" dirty="0" smtClean="0"/>
                        <a:t>основ социальных</a:t>
                      </a:r>
                      <a:r>
                        <a:rPr lang="ru-RU" sz="1600" baseline="0" dirty="0" smtClean="0"/>
                        <a:t> компетенций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Экологический</a:t>
                      </a:r>
                      <a:r>
                        <a:rPr lang="ru-RU" sz="1600" baseline="0" dirty="0" smtClean="0"/>
                        <a:t> аспект: в</a:t>
                      </a:r>
                      <a:r>
                        <a:rPr lang="ru-RU" sz="1600" dirty="0" smtClean="0"/>
                        <a:t>оздух и его состав, водород, вода , металлургия </a:t>
                      </a:r>
                      <a:r>
                        <a:rPr lang="ru-RU" sz="1600" baseline="0" dirty="0" smtClean="0"/>
                        <a:t>и т.д.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Коммуникативный аспект: любая тема курса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9967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и развитие </a:t>
                      </a:r>
                    </a:p>
                    <a:p>
                      <a:pPr algn="ctr"/>
                      <a:r>
                        <a:rPr lang="ru-RU" sz="1600" dirty="0" smtClean="0"/>
                        <a:t>основ здорового образа жизни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Способы</a:t>
                      </a:r>
                      <a:r>
                        <a:rPr lang="ru-RU" sz="1600" baseline="0" dirty="0" smtClean="0"/>
                        <a:t> безопасного обращения с веществами, практические работы по темам курса</a:t>
                      </a:r>
                      <a:endParaRPr lang="ru-RU" sz="1600" dirty="0"/>
                    </a:p>
                  </a:txBody>
                  <a:tcPr/>
                </a:tc>
              </a:tr>
              <a:tr h="12267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Формирование и развитие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готовности и способности к переходу к самообразованию на основе учебно-познавательной мотивации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Лабораторные</a:t>
                      </a:r>
                      <a:r>
                        <a:rPr lang="ru-RU" sz="1600" baseline="0" dirty="0" smtClean="0"/>
                        <a:t> и практические работы по темам курса, проектные и исследовательские работы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7929618" cy="250033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Вечным законом да будет: учить и учиться всему через примеры, наставления и применение на деле.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7554" y="3214686"/>
            <a:ext cx="5214974" cy="14287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bg1"/>
                </a:solidFill>
              </a:rPr>
              <a:t>Ян </a:t>
            </a:r>
            <a:r>
              <a:rPr lang="ru-RU" i="1" dirty="0" err="1" smtClean="0">
                <a:solidFill>
                  <a:schemeClr val="bg1"/>
                </a:solidFill>
              </a:rPr>
              <a:t>Амос</a:t>
            </a:r>
            <a:r>
              <a:rPr lang="ru-RU" i="1" dirty="0" smtClean="0">
                <a:solidFill>
                  <a:schemeClr val="bg1"/>
                </a:solidFill>
              </a:rPr>
              <a:t> Коменский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K:\диссертации\МОЯ\выступления\23.04.13 Ян Коменский\komen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36195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МОДЕЛЬ ИЗМЕРЕНИЯ УРОВНЯ ЛИЧНОСТНЫХ ДОСТИЖЕНИЙ ОБУЧАЮЩИХСЯ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944950181"/>
              </p:ext>
            </p:extLst>
          </p:nvPr>
        </p:nvGraphicFramePr>
        <p:xfrm>
          <a:off x="571471" y="1142984"/>
          <a:ext cx="8032977" cy="538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929618" cy="107157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МОНИТОРИНГ РАЗВИТИЯ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ЛИЧНОСТНЫХ КАЧЕСТВ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71612"/>
            <a:ext cx="8001056" cy="4857784"/>
          </a:xfrm>
        </p:spPr>
        <p:txBody>
          <a:bodyPr/>
          <a:lstStyle/>
          <a:p>
            <a:pPr algn="r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643050"/>
          <a:ext cx="7858180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ПОКАЗАТЕЛИ И КРИТЕРИИ ОЦЕНИВАНИЯ УРОВНЯ ГОТОВНОСТИ К ПЕРЕХОДУ К САМООБРАЗОВАНИЮ НА ОСНОВЕ УЧЕБНО-ПОЗНАВАТЕЛЬНОЙ МОТИВАЦИИ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5811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  <a:r>
                        <a:rPr lang="ru-RU" sz="18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endPara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1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</a:tr>
              <a:tr h="100304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Познавательная активность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Воспроизводящая активность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Интерпретирующая активность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98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Творческий уровень активности</a:t>
                      </a:r>
                      <a:endParaRPr lang="ru-RU" sz="1600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291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деятельности и ее коррекция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Выполняет по заданному алгоритму текущий контроль своей деятельности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осуществляет текущий контроль своей деятельности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Вносит изменения в свою деятельность по результатам текущего контроля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6279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собственного продвижения (рефлексия)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трудом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указывает на сильные и слабые стороны своей деятельности,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раскрывает мотивы своих действий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Указывает причины успехов и неудач в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Проводит полный анализ своей деятельности, раскрывая причины успехов и неудач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929618" cy="92869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ПОКАЗАТЕЛИ И КРИТЕРИИ ОЦЕНИВАНИЯ УРОВНЯ СФОРМИРОВАННОСТИ СОЦИАЛЬНЫХ КОМПЕТЕНЦИЙ ОБУЧАЮЩИХСЯ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08752"/>
          <a:ext cx="9144000" cy="534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037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 </a:t>
                      </a:r>
                      <a:r>
                        <a:rPr lang="ru-RU" sz="1800" b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endPara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25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 lang="ru-RU" dirty="0"/>
                    </a:p>
                  </a:txBody>
                  <a:tcPr anchor="ctr"/>
                </a:tc>
              </a:tr>
              <a:tr h="23674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социального взаимодействия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Необщительность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Замкнутость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Трудно работает в команде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Общителен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Уверенно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выходит на новые контакты с окружающими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1125" algn="l"/>
                        </a:tabLst>
                      </a:pP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Эффективно работает в группе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398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 уровень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коммуникабельности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133985" algn="l"/>
                        </a:tabLst>
                        <a:defRPr/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Эффективно работает в группе, способен влиять на поведение членов школьного коллектива для достижения поставленных целей</a:t>
                      </a:r>
                    </a:p>
                  </a:txBody>
                  <a:tcPr marL="68580" marR="68580" marT="0" marB="0" anchor="ctr"/>
                </a:tc>
              </a:tr>
              <a:tr h="177557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ненасильственно разрешать конфликты</a:t>
                      </a:r>
                      <a:endParaRPr lang="ru-RU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соперничеству, к созданию и обострению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конфликтов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приспособлению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избеганию конфликтных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ситуаций, зависимость от других членов коллектива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0731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Склонность к сотрудничеству в группе, команде, стремление прийти к компромиссу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929618" cy="300039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Считай несчастным тот день или тот час, в который ты не усвоил ничего нового и ничего не прибавил к своему образованию.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8660" y="3929066"/>
            <a:ext cx="5214974" cy="14287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bg1"/>
                </a:solidFill>
              </a:rPr>
              <a:t>Ян </a:t>
            </a:r>
            <a:r>
              <a:rPr lang="ru-RU" i="1" dirty="0" err="1" smtClean="0">
                <a:solidFill>
                  <a:schemeClr val="bg1"/>
                </a:solidFill>
              </a:rPr>
              <a:t>Амос</a:t>
            </a:r>
            <a:r>
              <a:rPr lang="ru-RU" i="1" dirty="0" smtClean="0">
                <a:solidFill>
                  <a:schemeClr val="bg1"/>
                </a:solidFill>
              </a:rPr>
              <a:t> Коменский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" name="Picture 2" descr="K:\диссертации\МОЯ\выступления\23.04.13 Ян Коменский\ANOTAC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928934"/>
            <a:ext cx="2500330" cy="314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ДИНАМИКА РАЗВИТИЯ ЛИЧНОСТНЫХ КАЧЕСТВ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1571866"/>
              </p:ext>
            </p:extLst>
          </p:nvPr>
        </p:nvGraphicFramePr>
        <p:xfrm>
          <a:off x="714348" y="1285860"/>
          <a:ext cx="785818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44" y="357166"/>
            <a:ext cx="4786346" cy="4786346"/>
          </a:xfrm>
        </p:spPr>
        <p:txBody>
          <a:bodyPr/>
          <a:lstStyle/>
          <a:p>
            <a:pPr algn="l"/>
            <a:r>
              <a:rPr lang="ru-RU" sz="5400" dirty="0" smtClean="0">
                <a:solidFill>
                  <a:schemeClr val="bg1"/>
                </a:solidFill>
              </a:rPr>
              <a:t>Тот, кто мало знает, малому может и учить.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16" y="5072074"/>
            <a:ext cx="5214974" cy="14287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Ян </a:t>
            </a:r>
            <a:r>
              <a:rPr lang="ru-RU" i="1" dirty="0" err="1" smtClean="0">
                <a:solidFill>
                  <a:schemeClr val="bg1"/>
                </a:solidFill>
              </a:rPr>
              <a:t>Амос</a:t>
            </a:r>
            <a:r>
              <a:rPr lang="ru-RU" i="1" dirty="0" smtClean="0">
                <a:solidFill>
                  <a:schemeClr val="bg1"/>
                </a:solidFill>
              </a:rPr>
              <a:t> Коменский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K:\диссертации\МОЯ\выступления\23.04.13 Ян Коменский\ff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3000396" cy="377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86742" cy="250033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Образование должно быть истинным, полным, ясным и прочным.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3214686"/>
            <a:ext cx="5214974" cy="14287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Ян </a:t>
            </a:r>
            <a:r>
              <a:rPr lang="ru-RU" i="1" dirty="0" err="1" smtClean="0">
                <a:solidFill>
                  <a:schemeClr val="bg1"/>
                </a:solidFill>
              </a:rPr>
              <a:t>Амос</a:t>
            </a:r>
            <a:r>
              <a:rPr lang="ru-RU" i="1" dirty="0" smtClean="0">
                <a:solidFill>
                  <a:schemeClr val="bg1"/>
                </a:solidFill>
              </a:rPr>
              <a:t> Коменский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K:\диссертации\МОЯ\выступления\23.04.13 Ян Коменский\intro_erziehung_comenius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2088837" cy="307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42919"/>
            <a:ext cx="7772400" cy="5357850"/>
          </a:xfrm>
        </p:spPr>
        <p:txBody>
          <a:bodyPr/>
          <a:lstStyle/>
          <a:p>
            <a:r>
              <a:rPr lang="ru-RU" sz="7200" dirty="0">
                <a:solidFill>
                  <a:srgbClr val="FFFF99"/>
                </a:solidFill>
              </a:rPr>
              <a:t>Спасибо за внимание</a:t>
            </a:r>
            <a:r>
              <a:rPr lang="ru-RU" sz="7200" dirty="0" smtClean="0">
                <a:solidFill>
                  <a:srgbClr val="FFFF99"/>
                </a:solidFill>
              </a:rPr>
              <a:t>!</a:t>
            </a:r>
            <a:r>
              <a:rPr lang="en-US" dirty="0" smtClean="0">
                <a:solidFill>
                  <a:srgbClr val="FFFF99"/>
                </a:solidFill>
              </a:rPr>
              <a:t/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/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/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sz="3200" dirty="0" smtClean="0">
                <a:solidFill>
                  <a:srgbClr val="FFFF99"/>
                </a:solidFill>
              </a:rPr>
              <a:t>Абрамкина Людмила Михайловна </a:t>
            </a:r>
            <a:r>
              <a:rPr lang="en-US" sz="3200" dirty="0" smtClean="0">
                <a:solidFill>
                  <a:srgbClr val="FFFF99"/>
                </a:solidFill>
              </a:rPr>
              <a:t>lucienta@mail.ru</a:t>
            </a:r>
            <a:endParaRPr lang="ru-RU" sz="3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1285884"/>
          </a:xfrm>
        </p:spPr>
        <p:txBody>
          <a:bodyPr/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ОБРАЗОВАНИЕ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857364"/>
          <a:ext cx="7858180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FF99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FFFF99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71472" y="428604"/>
          <a:ext cx="800105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128588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Закон «Об образовании в РФ» № 273-ФЗ от 29.12.12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348" y="1785926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929618" cy="100013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ПРИНЦИП ПОСТЕПЕННОСТИ И СИСТЕМАТИЧНОСТИ ЗНАНИЙ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397000"/>
          <a:ext cx="800105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929618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СТУПЕНИ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142984"/>
            <a:ext cx="7858180" cy="5286412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071546"/>
          <a:ext cx="79296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ФГОС ООО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142984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зимени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929618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ПРОТИВОРЕЧИЯ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858180" cy="4643470"/>
          </a:xfrm>
        </p:spPr>
        <p:txBody>
          <a:bodyPr/>
          <a:lstStyle/>
          <a:p>
            <a:pPr algn="just">
              <a:buNone/>
            </a:pP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357166"/>
          <a:ext cx="764386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880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«Мир без барьеров и границ» (Развитие личностных качеств учащихся в условиях классно-урочной системы обучения химии в средней школе)  </vt:lpstr>
      <vt:lpstr>Образование должно быть истинным, полным, ясным и прочным.</vt:lpstr>
      <vt:lpstr>ОБРАЗОВАНИЕ</vt:lpstr>
      <vt:lpstr>Слайд 4</vt:lpstr>
      <vt:lpstr>Закон «Об образовании в РФ» № 273-ФЗ от 29.12.12</vt:lpstr>
      <vt:lpstr>ПРИНЦИП ПОСТЕПЕННОСТИ И СИСТЕМАТИЧНОСТИ ЗНАНИЙ</vt:lpstr>
      <vt:lpstr>СТУПЕНИ ОБРАЗОВАНИЯ</vt:lpstr>
      <vt:lpstr>ФГОС ООО</vt:lpstr>
      <vt:lpstr>ПРОТИВОРЕЧИЯ</vt:lpstr>
      <vt:lpstr>Слайд 10</vt:lpstr>
      <vt:lpstr>РАЗВИТИЕ ЛИЧНОСТНЫХ КАЧЕСТВ ПРИ ОСВОЕНИИ КУРСА ХИМИИ</vt:lpstr>
      <vt:lpstr>Вечным законом да будет: учить и учиться всему через примеры, наставления и применение на деле.</vt:lpstr>
      <vt:lpstr>МОДЕЛЬ ИЗМЕРЕНИЯ УРОВНЯ ЛИЧНОСТНЫХ ДОСТИЖЕНИЙ ОБУЧАЮЩИХСЯ</vt:lpstr>
      <vt:lpstr>МОНИТОРИНГ РАЗВИТИЯ  ЛИЧНОСТНЫХ КАЧЕСТВ</vt:lpstr>
      <vt:lpstr>ПОКАЗАТЕЛИ И КРИТЕРИИ ОЦЕНИВАНИЯ УРОВНЯ ГОТОВНОСТИ К ПЕРЕХОДУ К САМООБРАЗОВАНИЮ НА ОСНОВЕ УЧЕБНО-ПОЗНАВАТЕЛЬНОЙ МОТИВАЦИИ</vt:lpstr>
      <vt:lpstr>ПОКАЗАТЕЛИ И КРИТЕРИИ ОЦЕНИВАНИЯ УРОВНЯ СФОРМИРОВАННОСТИ СОЦИАЛЬНЫХ КОМПЕТЕНЦИЙ ОБУЧАЮЩИХСЯ</vt:lpstr>
      <vt:lpstr>Считай несчастным тот день или тот час, в который ты не усвоил ничего нового и ничего не прибавил к своему образованию.</vt:lpstr>
      <vt:lpstr>ДИНАМИКА РАЗВИТИЯ ЛИЧНОСТНЫХ КАЧЕСТВ</vt:lpstr>
      <vt:lpstr>Тот, кто мало знает, малому может и учить.</vt:lpstr>
      <vt:lpstr>Спасибо за внимание!   Абрамкина Людмила Михайловна lucienta@mail.ru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технологии – основа новой организации учебного процесса </dc:title>
  <dc:creator>Анна Локшина</dc:creator>
  <cp:lastModifiedBy>Абрамкина Людмила Михайловна</cp:lastModifiedBy>
  <cp:revision>44</cp:revision>
  <dcterms:created xsi:type="dcterms:W3CDTF">2010-01-30T20:39:00Z</dcterms:created>
  <dcterms:modified xsi:type="dcterms:W3CDTF">2013-08-24T11:56:13Z</dcterms:modified>
</cp:coreProperties>
</file>