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7" r:id="rId7"/>
    <p:sldId id="268" r:id="rId8"/>
    <p:sldId id="263" r:id="rId9"/>
    <p:sldId id="260" r:id="rId10"/>
    <p:sldId id="261" r:id="rId11"/>
    <p:sldId id="265" r:id="rId12"/>
    <p:sldId id="269" r:id="rId13"/>
    <p:sldId id="270" r:id="rId14"/>
    <p:sldId id="273" r:id="rId15"/>
    <p:sldId id="274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sobory.ru/distr/?state=8" TargetMode="External"/><Relationship Id="rId3" Type="http://schemas.openxmlformats.org/officeDocument/2006/relationships/hyperlink" Target="http://www.novosibirskgid.ru/architecture/" TargetMode="External"/><Relationship Id="rId7" Type="http://schemas.openxmlformats.org/officeDocument/2006/relationships/hyperlink" Target="http://sobory.ru/" TargetMode="External"/><Relationship Id="rId12" Type="http://schemas.openxmlformats.org/officeDocument/2006/relationships/hyperlink" Target="http://images.yandex.ru/yandsearch?text=%D1%85%D1%80%D0%B0%D0%BC%D1%8B%20%D0%BA%D0%B5%D0%BC%D0%B5%D1%80%D0%BE%D0%B2%D1%81%D0%BA%D0%BE%D0%B9%20%D0%BE%D0%B1%D0%BB%D0%B0%D1%81%D1%82%D0%B8&amp;lr=20820&amp;noreask=1&amp;source=wiz" TargetMode="External"/><Relationship Id="rId2" Type="http://schemas.openxmlformats.org/officeDocument/2006/relationships/hyperlink" Target="http://www.novosibirskgid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A%D0%B0%D1%82%D0%B5%D0%B3%D0%BE%D1%80%D0%B8%D1%8F:%D0%A5%D1%80%D0%B0%D0%BC%D1%8B_%D0%9A%D0%B5%D0%BC%D0%B5%D1%80%D0%BE%D0%B2%D1%81%D0%BA%D0%BE%D0%B9_%D0%BE%D0%B1%D0%BB%D0%B0%D1%81%D1%82%D0%B8" TargetMode="External"/><Relationship Id="rId11" Type="http://schemas.openxmlformats.org/officeDocument/2006/relationships/hyperlink" Target="http://images.yandex.ru/?lr=20820&amp;source=wiz" TargetMode="External"/><Relationship Id="rId5" Type="http://schemas.openxmlformats.org/officeDocument/2006/relationships/hyperlink" Target="http://ru.wikipedia.org/" TargetMode="External"/><Relationship Id="rId10" Type="http://schemas.openxmlformats.org/officeDocument/2006/relationships/hyperlink" Target="http://www.hramy.ru/regions/r42/r42.htm" TargetMode="External"/><Relationship Id="rId4" Type="http://schemas.openxmlformats.org/officeDocument/2006/relationships/hyperlink" Target="http://www.novosibirskgid.ru/architecture/monastery/kemerovskaya/" TargetMode="External"/><Relationship Id="rId9" Type="http://schemas.openxmlformats.org/officeDocument/2006/relationships/hyperlink" Target="http://www.hramy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4632" cy="62646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Храмы, соборы, церкви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Кемеровской области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       МБОУ «СОШ №11»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Зотова Елена Анатольевна   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Шерегеш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0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6840760" cy="446449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Свято-Троицкий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Храм, 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Осинники Кемеровской 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               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0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3"/>
            <a:ext cx="8568952" cy="6192688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Храм был возведен  в 2008 году по инициативе и на средства предпринимателя из Москвы Александра Шишкина, уроженца г. Осинники. Строительство велось по проекту инициативной группы  граждан городов Осинники и  Новокузнецка под руководством заслуженного архитектора России, профессора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Журавкова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Юрия Михайловича. Строительство Храма началось в июле 2003 года. Это большой кирпичный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пятикупольный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шестистолпный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Храм, построенный с использованием форм древнерусского зодчества. В цокольном этаже -  Александро-Невская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Звонницы устроены над западными угловыми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компартиментами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алтарной апсиде - образ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Живоначальная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Троица».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288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Кемерово. Часовня Николая Чудотворца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7416824" cy="407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515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9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Освящение храма-часовни состоялось 19 декабря 2004 года в «зимний» день памяти Святителя. Расположился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поодаль от жилых кварталов на федеральной трассе, связывающей запад и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восток.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этой естественной исторической 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традицией по благословению архиепископа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Софрония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выезде из </a:t>
            </a:r>
            <a:r>
              <a:rPr lang="ru-RU" sz="36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Кемерова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возведен храм-часовня Святителя Николая Чудотворца – покровителя путешественников.</a:t>
            </a:r>
          </a:p>
        </p:txBody>
      </p:sp>
    </p:spTree>
    <p:extLst>
      <p:ext uri="{BB962C8B-B14F-4D97-AF65-F5344CB8AC3E}">
        <p14:creationId xmlns:p14="http://schemas.microsoft.com/office/powerpoint/2010/main" val="242544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28800"/>
            <a:ext cx="7344816" cy="45525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332656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Собор Рождества Христова </a:t>
            </a:r>
          </a:p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Новокузнецк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7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Возведение собора Рождества Христова ведётся с середины 2000 года на территории семинарии г. Новокузнецк. Накануне состоялось совещание, участники которого обсудили завершение строительства собор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собор станет главным мемориалом памяти погибшим шахтёрам Кузбасса. </a:t>
            </a:r>
          </a:p>
        </p:txBody>
      </p:sp>
    </p:spTree>
    <p:extLst>
      <p:ext uri="{BB962C8B-B14F-4D97-AF65-F5344CB8AC3E}">
        <p14:creationId xmlns:p14="http://schemas.microsoft.com/office/powerpoint/2010/main" val="104620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3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иконы Божией Матери "Утоли 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печали»  г. Кемерово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0993"/>
            <a:ext cx="7632848" cy="504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75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78" y="2199642"/>
            <a:ext cx="7344816" cy="40840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260649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Часовня иконы Божией матери "Всех скорбящих радость"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Кемерово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59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75311"/>
              </p:ext>
            </p:extLst>
          </p:nvPr>
        </p:nvGraphicFramePr>
        <p:xfrm>
          <a:off x="755576" y="764704"/>
          <a:ext cx="7818120" cy="4429725"/>
        </p:xfrm>
        <a:graphic>
          <a:graphicData uri="http://schemas.openxmlformats.org/drawingml/2006/table">
            <a:tbl>
              <a:tblPr/>
              <a:tblGrid>
                <a:gridCol w="432048"/>
                <a:gridCol w="7386072"/>
              </a:tblGrid>
              <a:tr h="4429725"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endParaRPr lang="ru-RU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Построена в память о погибших шахтёрах</a:t>
                      </a:r>
                      <a:r>
                        <a:rPr lang="ru-RU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Возможно,положила </a:t>
                      </a: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нового церковного строительства в Кемерово</a:t>
                      </a:r>
                      <a:r>
                        <a:rPr lang="ru-RU" sz="36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Рядом филармония, университет </a:t>
                      </a:r>
                      <a:r>
                        <a:rPr lang="ru-RU" sz="3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36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главная </a:t>
                      </a:r>
                      <a:r>
                        <a:rPr lang="ru-RU" sz="360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площадь.</a:t>
                      </a:r>
                      <a:endParaRPr lang="ru-RU" sz="3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74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336704" cy="151216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Святой Троицы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Кемерово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7272808" cy="422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33365"/>
            <a:ext cx="6336704" cy="48986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Кемерово, Церковь Троицы </a:t>
            </a:r>
            <a:r>
              <a:rPr lang="ru-RU" sz="4400" dirty="0" err="1"/>
              <a:t>Живоначальной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0494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NovosibirskGid.ru</a:t>
            </a:r>
            <a:r>
              <a:rPr lang="en-US" dirty="0"/>
              <a:t>›</a:t>
            </a:r>
            <a:r>
              <a:rPr lang="ru-RU" dirty="0" err="1" smtClean="0">
                <a:hlinkClick r:id="rId3"/>
              </a:rPr>
              <a:t>Архитектура</a:t>
            </a:r>
            <a:r>
              <a:rPr lang="ru-RU" dirty="0" err="1" smtClean="0"/>
              <a:t>›</a:t>
            </a:r>
            <a:r>
              <a:rPr lang="ru-RU" b="1" dirty="0" err="1" smtClean="0">
                <a:hlinkClick r:id="rId4"/>
              </a:rPr>
              <a:t>Церкви</a:t>
            </a:r>
            <a:endParaRPr lang="ru-RU" b="1" dirty="0" smtClean="0"/>
          </a:p>
          <a:p>
            <a:endParaRPr lang="ru-RU" b="1" dirty="0"/>
          </a:p>
          <a:p>
            <a:r>
              <a:rPr lang="en-US" dirty="0">
                <a:hlinkClick r:id="rId5"/>
              </a:rPr>
              <a:t>ru.wikipedia.org</a:t>
            </a:r>
            <a:r>
              <a:rPr lang="en-US" dirty="0"/>
              <a:t>›</a:t>
            </a:r>
            <a:r>
              <a:rPr lang="ru-RU" dirty="0" err="1">
                <a:hlinkClick r:id="rId6"/>
              </a:rPr>
              <a:t>Категория:</a:t>
            </a:r>
            <a:r>
              <a:rPr lang="ru-RU" b="1" dirty="0" err="1">
                <a:hlinkClick r:id="rId6"/>
              </a:rPr>
              <a:t>Храмы</a:t>
            </a:r>
            <a:r>
              <a:rPr lang="ru-RU" dirty="0">
                <a:hlinkClick r:id="rId6"/>
              </a:rPr>
              <a:t> </a:t>
            </a:r>
            <a:r>
              <a:rPr lang="ru-RU" b="1" dirty="0">
                <a:hlinkClick r:id="rId6"/>
              </a:rPr>
              <a:t>Кемеровской</a:t>
            </a:r>
            <a:r>
              <a:rPr lang="ru-RU" dirty="0">
                <a:hlinkClick r:id="rId6"/>
              </a:rPr>
              <a:t> </a:t>
            </a:r>
            <a:r>
              <a:rPr lang="ru-RU" b="1" dirty="0">
                <a:hlinkClick r:id="rId6"/>
              </a:rPr>
              <a:t>области</a:t>
            </a:r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en-US" dirty="0">
                <a:hlinkClick r:id="rId7"/>
              </a:rPr>
              <a:t>sobory.ru</a:t>
            </a:r>
            <a:r>
              <a:rPr lang="en-US" dirty="0"/>
              <a:t>›</a:t>
            </a:r>
            <a:r>
              <a:rPr lang="ru-RU" b="1" dirty="0">
                <a:hlinkClick r:id="rId8"/>
              </a:rPr>
              <a:t>Кемеровская</a:t>
            </a:r>
            <a:r>
              <a:rPr lang="ru-RU" dirty="0">
                <a:hlinkClick r:id="rId8"/>
              </a:rPr>
              <a:t> </a:t>
            </a:r>
            <a:r>
              <a:rPr lang="ru-RU" b="1" dirty="0">
                <a:hlinkClick r:id="rId8"/>
              </a:rPr>
              <a:t>область</a:t>
            </a:r>
            <a:endParaRPr lang="ru-RU" b="1" dirty="0"/>
          </a:p>
          <a:p>
            <a:endParaRPr lang="ru-RU" b="1" dirty="0" smtClean="0"/>
          </a:p>
          <a:p>
            <a:r>
              <a:rPr lang="en-US" b="1" dirty="0" err="1">
                <a:hlinkClick r:id="rId9"/>
              </a:rPr>
              <a:t>hramy</a:t>
            </a:r>
            <a:r>
              <a:rPr lang="en-US" dirty="0" err="1">
                <a:hlinkClick r:id="rId9"/>
              </a:rPr>
              <a:t>.ru</a:t>
            </a:r>
            <a:r>
              <a:rPr lang="en-US" dirty="0" err="1"/>
              <a:t>›</a:t>
            </a:r>
            <a:r>
              <a:rPr lang="en-US" dirty="0" err="1">
                <a:hlinkClick r:id="rId10"/>
              </a:rPr>
              <a:t>regions</a:t>
            </a:r>
            <a:r>
              <a:rPr lang="en-US" dirty="0">
                <a:hlinkClick r:id="rId10"/>
              </a:rPr>
              <a:t>/r42/r42.htm</a:t>
            </a:r>
            <a:endParaRPr lang="ru-RU" b="1" dirty="0"/>
          </a:p>
          <a:p>
            <a:endParaRPr lang="ru-RU" b="1" dirty="0" smtClean="0"/>
          </a:p>
          <a:p>
            <a:r>
              <a:rPr lang="en-US" dirty="0">
                <a:hlinkClick r:id="rId11"/>
              </a:rPr>
              <a:t>images.yandex.ru</a:t>
            </a:r>
            <a:r>
              <a:rPr lang="en-US" dirty="0"/>
              <a:t>›</a:t>
            </a:r>
            <a:r>
              <a:rPr lang="ru-RU" b="1" dirty="0">
                <a:hlinkClick r:id="rId12"/>
              </a:rPr>
              <a:t>храмы</a:t>
            </a:r>
            <a:r>
              <a:rPr lang="ru-RU" dirty="0">
                <a:hlinkClick r:id="rId12"/>
              </a:rPr>
              <a:t> </a:t>
            </a:r>
            <a:r>
              <a:rPr lang="ru-RU" b="1" dirty="0">
                <a:hlinkClick r:id="rId12"/>
              </a:rPr>
              <a:t>кемеровской</a:t>
            </a:r>
            <a:r>
              <a:rPr lang="ru-RU" dirty="0">
                <a:hlinkClick r:id="rId12"/>
              </a:rPr>
              <a:t> </a:t>
            </a:r>
            <a:r>
              <a:rPr lang="ru-RU" b="1" dirty="0">
                <a:hlinkClick r:id="rId12"/>
              </a:rPr>
              <a:t>области</a:t>
            </a:r>
            <a:endParaRPr lang="ru-RU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856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85801"/>
            <a:ext cx="7272808" cy="4759423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 открыт в 1996 году. Строительство храма Святой Троицы началось в 1998 году. В 2008 г.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 освящен. Престолы: Святой Троицы,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святого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Иоанна Златоуста</a:t>
            </a:r>
          </a:p>
        </p:txBody>
      </p:sp>
    </p:spTree>
    <p:extLst>
      <p:ext uri="{BB962C8B-B14F-4D97-AF65-F5344CB8AC3E}">
        <p14:creationId xmlns:p14="http://schemas.microsoft.com/office/powerpoint/2010/main" val="272930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85939"/>
            <a:ext cx="6336704" cy="4590230"/>
          </a:xfrm>
        </p:spPr>
      </p:pic>
      <p:sp>
        <p:nvSpPr>
          <p:cNvPr id="8" name="TextBox 7"/>
          <p:cNvSpPr txBox="1"/>
          <p:nvPr/>
        </p:nvSpPr>
        <p:spPr>
          <a:xfrm>
            <a:off x="704754" y="316565"/>
            <a:ext cx="8428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Знаменский кафедральный собор</a:t>
            </a:r>
          </a:p>
        </p:txBody>
      </p:sp>
    </p:spTree>
    <p:extLst>
      <p:ext uri="{BB962C8B-B14F-4D97-AF65-F5344CB8AC3E}">
        <p14:creationId xmlns:p14="http://schemas.microsoft.com/office/powerpoint/2010/main" val="199718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264696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Знаменского кафедрального собора было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1996 году.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Святынями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собора являются: хоругви бывшей Знаменской церкви; дарственные иконы — Божией Матери Донская, Покров Пресвятой Богородицы и Архистратига Михаила. Знаменский собор был объявлен памятником областного значения в 1999 году.</a:t>
            </a:r>
          </a:p>
        </p:txBody>
      </p:sp>
    </p:spTree>
    <p:extLst>
      <p:ext uri="{BB962C8B-B14F-4D97-AF65-F5344CB8AC3E}">
        <p14:creationId xmlns:p14="http://schemas.microsoft.com/office/powerpoint/2010/main" val="3130561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060848"/>
            <a:ext cx="6768752" cy="444772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Рождества Иоанна Предтечи г</a:t>
            </a:r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Юрга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71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1428" y="404664"/>
            <a:ext cx="85230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1990 года по благословению митрополита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Гедеона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благочинный протоиерей Алексей </a:t>
            </a:r>
            <a:r>
              <a:rPr lang="ru-RU" sz="3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Курлюта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освятил закладной камень и установил крест на месте будущего храма на окраине г.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Юрга.Спустя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года, весной 1993 года, началось строительство храма. 4 декабря 1995 года, в праздник Введения во храм Пресвятой Богородицы, новый храм был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освящен. 14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2003 года, в праздник Покрова Пресвятой Богородицы и в Юбилейный год празднования 10-летия Кемеровской и Новокузнецкой Епархии, храм был освящен великим архиерейским чином</a:t>
            </a:r>
          </a:p>
        </p:txBody>
      </p:sp>
    </p:spTree>
    <p:extLst>
      <p:ext uri="{BB962C8B-B14F-4D97-AF65-F5344CB8AC3E}">
        <p14:creationId xmlns:p14="http://schemas.microsoft.com/office/powerpoint/2010/main" val="86269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7416824" cy="518381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00800" cy="936104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 Сретения Господня</a:t>
            </a:r>
          </a:p>
        </p:txBody>
      </p:sp>
    </p:spTree>
    <p:extLst>
      <p:ext uri="{BB962C8B-B14F-4D97-AF65-F5344CB8AC3E}">
        <p14:creationId xmlns:p14="http://schemas.microsoft.com/office/powerpoint/2010/main" val="221456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264697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Храм Сретения Господня построен 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городе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Юрге Кемеровской области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2012.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Божественную литургию в нем совершили сразу два архиерея: глава Кузбасской митрополии - митрополит Аристарх и управляющий Мариинской епархией - епископ Иннокентий. Сретение, в честь которого освящена церковь, означает «встреча». И это символично. </a:t>
            </a:r>
          </a:p>
        </p:txBody>
      </p:sp>
    </p:spTree>
    <p:extLst>
      <p:ext uri="{BB962C8B-B14F-4D97-AF65-F5344CB8AC3E}">
        <p14:creationId xmlns:p14="http://schemas.microsoft.com/office/powerpoint/2010/main" val="818967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398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Храмы, соборы, церкви  Кемеровской области                           учитель русского языка и литературы        МБОУ «СОШ №11»            Зотова Елена Анатольевна       Шерегеш 2014  2014</vt:lpstr>
      <vt:lpstr>Кемерово, Церковь Троицы Живоначальной </vt:lpstr>
      <vt:lpstr>Презентация PowerPoint</vt:lpstr>
      <vt:lpstr>Презентация PowerPoint</vt:lpstr>
      <vt:lpstr>Презентация PowerPoint</vt:lpstr>
      <vt:lpstr>Церковь Рождества Иоанна Предтечи г. Юрга</vt:lpstr>
      <vt:lpstr>Презентация PowerPoint</vt:lpstr>
      <vt:lpstr>Храм Сретения Господня</vt:lpstr>
      <vt:lpstr>Презентация PowerPoint</vt:lpstr>
      <vt:lpstr>Свято-Троицкий Храм,  г. Осинники Кемеровской области               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Церковь Святой Троицы г. Кемерово</vt:lpstr>
      <vt:lpstr>Список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22</cp:revision>
  <dcterms:created xsi:type="dcterms:W3CDTF">2014-01-25T08:19:02Z</dcterms:created>
  <dcterms:modified xsi:type="dcterms:W3CDTF">2014-05-17T13:52:21Z</dcterms:modified>
</cp:coreProperties>
</file>