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46;&#1091;&#1082;&#1086;&#1074;&#1072;%20&#1057;.&#1042;.%20&#1069;.&#1054;.&#1056;.%20&#1080;&#1089;&#1090;&#1086;&#1088;&#1080;&#1103;%20&#1074;&#1086;&#1079;&#1085;&#1080;&#1082;&#1085;&#1086;&#1074;&#1077;&#1085;&#1080;&#1103;%20&#1084;&#1077;&#1076;&#1072;&#1083;&#1100;&#1077;&#1088;&#1085;&#1086;&#1075;&#1086;%20&#1080;&#1089;&#1082;&#1091;&#1089;&#1089;&#1090;&#1074;&#1072;%20.wmv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\&#1056;&#1072;&#1073;&#1086;&#1095;&#1080;&#1081;%20&#1089;&#1090;&#1086;&#1083;\&#1080;&#1079;&#1086;%204%20&#1082;&#1083;.%20&#1084;&#1077;&#1076;&#1072;&#1083;&#1100;&#1077;&#1088;&#1085;&#1086;&#1077;%20&#1080;&#1089;&#1082;&#1091;&#1089;&#1089;&#1090;&#1074;&#1086;\&#1080;&#1089;&#1090;&#1086;&#1088;&#1080;&#1103;%20&#1084;&#1077;&#1076;&#1072;&#1083;&#1100;&#1077;&#1088;&#1085;&#1086;&#1075;&#1086;%20&#1080;&#1089;&#1082;&#1091;&#1089;&#1089;&#1090;&#1074;&#1072;%20&#1074;%20&#1056;&#1086;&#1089;&#1089;&#1080;&#1080;.wm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572560" cy="147002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Муниципальное казенное общеобразовательное учреждение «</a:t>
            </a:r>
            <a:r>
              <a:rPr lang="ru-RU" sz="2400" dirty="0" err="1" smtClean="0"/>
              <a:t>Луговская</a:t>
            </a:r>
            <a:r>
              <a:rPr lang="ru-RU" sz="2400" dirty="0" smtClean="0"/>
              <a:t> средняя общеобразовательная школа»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7358114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Автор проекта урока:</a:t>
            </a:r>
          </a:p>
          <a:p>
            <a:r>
              <a:rPr lang="ru-RU" dirty="0" smtClean="0"/>
              <a:t>Жукова Светлана Васильевна</a:t>
            </a:r>
          </a:p>
          <a:p>
            <a:r>
              <a:rPr lang="ru-RU" dirty="0" smtClean="0"/>
              <a:t>Учитель культороведческих дисциплин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file"/>
          </p:cNvPr>
          <p:cNvSpPr/>
          <p:nvPr/>
        </p:nvSpPr>
        <p:spPr>
          <a:xfrm>
            <a:off x="785786" y="4000504"/>
            <a:ext cx="7613944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Медальерное  искусство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3174" y="1071546"/>
            <a:ext cx="9172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/>
              <a:t>м</a:t>
            </a:r>
            <a:endParaRPr lang="ru-RU" sz="8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43570" y="1142984"/>
            <a:ext cx="6944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/>
              <a:t>е</a:t>
            </a:r>
            <a:endParaRPr lang="ru-RU" sz="8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29388" y="1071546"/>
            <a:ext cx="7825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err="1" smtClean="0"/>
              <a:t>д</a:t>
            </a:r>
            <a:endParaRPr lang="ru-RU" sz="8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14810" y="1071546"/>
            <a:ext cx="6912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/>
              <a:t>а</a:t>
            </a:r>
            <a:endParaRPr lang="ru-RU" sz="8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29190" y="1071546"/>
            <a:ext cx="7248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/>
              <a:t>л</a:t>
            </a:r>
            <a:endParaRPr lang="ru-RU" sz="8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00430" y="1142984"/>
            <a:ext cx="6928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err="1" smtClean="0"/>
              <a:t>ь</a:t>
            </a:r>
            <a:endParaRPr lang="ru-RU" sz="8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28662" y="571480"/>
            <a:ext cx="5088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Составьте из букв  слово 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071538" y="4929198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«История возникновения медальерного искусства в России»</a:t>
            </a:r>
          </a:p>
          <a:p>
            <a:pPr algn="r"/>
            <a:r>
              <a:rPr lang="ru-RU" sz="2000" b="1" i="1" dirty="0" smtClean="0"/>
              <a:t>Гиперссылка «медальерное искусство»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48148E-6 L -0.22604 -1.4814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5087E-6 L 0.075 -0.0048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-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78035E-8 L 0.07604 -5.78035E-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222E-6 L 0.30764 -0.0048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7" grpId="0"/>
      <p:bldP spid="7" grpId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стория медальерного искусства в России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9" y="0"/>
            <a:ext cx="757242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245650_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05720" cy="4643446"/>
          </a:xfrm>
          <a:prstGeom prst="rect">
            <a:avLst/>
          </a:prstGeom>
        </p:spPr>
      </p:pic>
      <p:pic>
        <p:nvPicPr>
          <p:cNvPr id="3" name="Рисунок 2" descr="1236861679_mobsevs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0510" y="0"/>
            <a:ext cx="3973490" cy="4572008"/>
          </a:xfrm>
          <a:prstGeom prst="rect">
            <a:avLst/>
          </a:prstGeom>
        </p:spPr>
      </p:pic>
      <p:pic>
        <p:nvPicPr>
          <p:cNvPr id="4" name="Рисунок 3" descr="Medal_Leningrad_USSR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contrast="30000"/>
          </a:blip>
          <a:srcRect l="8720" t="59012" r="55432"/>
          <a:stretch>
            <a:fillRect/>
          </a:stretch>
        </p:blipFill>
        <p:spPr>
          <a:xfrm>
            <a:off x="2857488" y="3073749"/>
            <a:ext cx="3500462" cy="37842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572008"/>
            <a:ext cx="2804614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_RussDecor" pitchFamily="82" charset="-52"/>
              </a:rPr>
              <a:t>«За оборону </a:t>
            </a:r>
          </a:p>
          <a:p>
            <a:r>
              <a:rPr lang="ru-RU" sz="3600" b="1" dirty="0" smtClean="0">
                <a:latin typeface="a_RussDecor" pitchFamily="82" charset="-52"/>
              </a:rPr>
              <a:t>Москвы»</a:t>
            </a:r>
            <a:endParaRPr lang="ru-RU" sz="3600" b="1" dirty="0">
              <a:latin typeface="a_RussDecor" pitchFamily="82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286520"/>
            <a:ext cx="55006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_RussDecor" pitchFamily="82" charset="-52"/>
              </a:rPr>
              <a:t>«За оборону Ленинграда»</a:t>
            </a:r>
            <a:endParaRPr lang="ru-RU" sz="3600" b="1" dirty="0">
              <a:latin typeface="a_RussDecor" pitchFamily="8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0320" y="0"/>
            <a:ext cx="571368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_RussDecor" pitchFamily="82" charset="-52"/>
              </a:rPr>
              <a:t>«За оборону  Севастополя»</a:t>
            </a:r>
            <a:endParaRPr lang="ru-RU" sz="3600" b="1" dirty="0">
              <a:latin typeface="a_RussDecor" pitchFamily="82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едаль.jpg"/>
          <p:cNvPicPr>
            <a:picLocks noChangeAspect="1"/>
          </p:cNvPicPr>
          <p:nvPr/>
        </p:nvPicPr>
        <p:blipFill>
          <a:blip r:embed="rId2"/>
          <a:srcRect t="31824" r="51040" b="2125"/>
          <a:stretch>
            <a:fillRect/>
          </a:stretch>
        </p:blipFill>
        <p:spPr>
          <a:xfrm>
            <a:off x="0" y="214290"/>
            <a:ext cx="5214942" cy="6502208"/>
          </a:xfrm>
          <a:prstGeom prst="rect">
            <a:avLst/>
          </a:prstGeom>
        </p:spPr>
      </p:pic>
      <p:pic>
        <p:nvPicPr>
          <p:cNvPr id="3" name="Рисунок 2" descr="медаль.jpg"/>
          <p:cNvPicPr>
            <a:picLocks noChangeAspect="1"/>
          </p:cNvPicPr>
          <p:nvPr/>
        </p:nvPicPr>
        <p:blipFill>
          <a:blip r:embed="rId2"/>
          <a:srcRect l="50959" t="4166" r="92" b="3125"/>
          <a:stretch>
            <a:fillRect/>
          </a:stretch>
        </p:blipFill>
        <p:spPr>
          <a:xfrm>
            <a:off x="4929294" y="0"/>
            <a:ext cx="391780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786190"/>
            <a:ext cx="832073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 шаблону сделать форму медали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500306"/>
            <a:ext cx="709604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Создание композиции медали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285860"/>
            <a:ext cx="769922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Разметить пространство медали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71472" y="4857760"/>
            <a:ext cx="2057408" cy="200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071802" y="4857760"/>
            <a:ext cx="2071702" cy="200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786446" y="4857760"/>
            <a:ext cx="2071702" cy="200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лнце 8"/>
          <p:cNvSpPr/>
          <p:nvPr/>
        </p:nvSpPr>
        <p:spPr>
          <a:xfrm>
            <a:off x="6215074" y="5286388"/>
            <a:ext cx="1214446" cy="112871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руглая лента лицом вниз 9"/>
          <p:cNvSpPr/>
          <p:nvPr/>
        </p:nvSpPr>
        <p:spPr>
          <a:xfrm>
            <a:off x="5857884" y="6143644"/>
            <a:ext cx="1928826" cy="714356"/>
          </a:xfrm>
          <a:prstGeom prst="ellipseRibbon">
            <a:avLst>
              <a:gd name="adj1" fmla="val 66705"/>
              <a:gd name="adj2" fmla="val 50000"/>
              <a:gd name="adj3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>
            <a:stCxn id="7" idx="1"/>
            <a:endCxn id="7" idx="7"/>
          </p:cNvCxnSpPr>
          <p:nvPr/>
        </p:nvCxnSpPr>
        <p:spPr>
          <a:xfrm rot="5400000" flipH="1" flipV="1">
            <a:off x="4107653" y="4418231"/>
            <a:ext cx="1588" cy="1464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86116" y="5286388"/>
            <a:ext cx="1571636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286116" y="6429396"/>
            <a:ext cx="1571636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L -0.00174 -0.471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2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18 -0.06435 L -0.02518 0.1770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00208 0.2307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71</Words>
  <PresentationFormat>Экран (4:3)</PresentationFormat>
  <Paragraphs>21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Муниципальное казенное общеобразовательное учреждение «Луговская средняя общеобразовательная школа»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</cp:revision>
  <dcterms:modified xsi:type="dcterms:W3CDTF">2013-10-27T12:20:57Z</dcterms:modified>
</cp:coreProperties>
</file>