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calameo.com/read/00210142478063c4f9b71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ыцари\готово\castle_crest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677248" y="2348880"/>
            <a:ext cx="5046880" cy="296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717" y="260648"/>
            <a:ext cx="5688632" cy="147002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нарисовать 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рыцаря?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939" y="116632"/>
            <a:ext cx="4362062" cy="674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171019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77614" y="5343351"/>
            <a:ext cx="520249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Посмотреть полностью можно  ЗДЕСЬ.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4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8949"/>
            <a:ext cx="4669132" cy="681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59" y="4221088"/>
            <a:ext cx="1559730" cy="24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Как нарисовать рыцаря?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нарисовать рыцаря</dc:title>
  <dc:creator>Gyzenko</dc:creator>
  <cp:lastModifiedBy>Gyzenko</cp:lastModifiedBy>
  <cp:revision>19</cp:revision>
  <dcterms:created xsi:type="dcterms:W3CDTF">2013-12-07T12:20:34Z</dcterms:created>
  <dcterms:modified xsi:type="dcterms:W3CDTF">2014-05-17T16:30:34Z</dcterms:modified>
</cp:coreProperties>
</file>