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86" r:id="rId3"/>
    <p:sldId id="275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38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895600"/>
            <a:ext cx="9144000" cy="3962400"/>
            <a:chOff x="0" y="1824"/>
            <a:chExt cx="5760" cy="2496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0" y="1824"/>
              <a:ext cx="5760" cy="2496"/>
              <a:chOff x="0" y="1824"/>
              <a:chExt cx="5760" cy="2496"/>
            </a:xfrm>
          </p:grpSpPr>
          <p:sp>
            <p:nvSpPr>
              <p:cNvPr id="14" name="Rectangle 4"/>
              <p:cNvSpPr>
                <a:spLocks noChangeArrowheads="1"/>
              </p:cNvSpPr>
              <p:nvPr userDrawn="1"/>
            </p:nvSpPr>
            <p:spPr bwMode="ltGray">
              <a:xfrm>
                <a:off x="5280" y="3264"/>
                <a:ext cx="336" cy="1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mtClean="0">
                  <a:solidFill>
                    <a:srgbClr val="6E6958"/>
                  </a:solidFill>
                </a:endParaRPr>
              </a:p>
            </p:txBody>
          </p:sp>
          <p:sp>
            <p:nvSpPr>
              <p:cNvPr id="15" name="Rectangle 5"/>
              <p:cNvSpPr>
                <a:spLocks noChangeArrowheads="1"/>
              </p:cNvSpPr>
              <p:nvPr userDrawn="1"/>
            </p:nvSpPr>
            <p:spPr bwMode="ltGray">
              <a:xfrm>
                <a:off x="144" y="3264"/>
                <a:ext cx="336" cy="1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mtClean="0">
                  <a:solidFill>
                    <a:srgbClr val="6E6958"/>
                  </a:solidFill>
                </a:endParaRPr>
              </a:p>
            </p:txBody>
          </p:sp>
          <p:sp>
            <p:nvSpPr>
              <p:cNvPr id="16" name="Rectangle 6"/>
              <p:cNvSpPr>
                <a:spLocks noChangeArrowheads="1"/>
              </p:cNvSpPr>
              <p:nvPr userDrawn="1"/>
            </p:nvSpPr>
            <p:spPr bwMode="ltGray">
              <a:xfrm>
                <a:off x="5280" y="2496"/>
                <a:ext cx="336" cy="105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mtClean="0">
                  <a:solidFill>
                    <a:srgbClr val="6E6958"/>
                  </a:solidFill>
                </a:endParaRPr>
              </a:p>
            </p:txBody>
          </p:sp>
          <p:sp>
            <p:nvSpPr>
              <p:cNvPr id="17" name="Rectangle 7"/>
              <p:cNvSpPr>
                <a:spLocks noChangeArrowheads="1"/>
              </p:cNvSpPr>
              <p:nvPr userDrawn="1"/>
            </p:nvSpPr>
            <p:spPr bwMode="hidden">
              <a:xfrm>
                <a:off x="0" y="1824"/>
                <a:ext cx="5760" cy="288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mtClean="0">
                  <a:solidFill>
                    <a:srgbClr val="6E6958"/>
                  </a:solidFill>
                </a:endParaRPr>
              </a:p>
            </p:txBody>
          </p:sp>
          <p:sp>
            <p:nvSpPr>
              <p:cNvPr id="18" name="Rectangle 8"/>
              <p:cNvSpPr>
                <a:spLocks noChangeArrowheads="1"/>
              </p:cNvSpPr>
              <p:nvPr userDrawn="1"/>
            </p:nvSpPr>
            <p:spPr bwMode="hidden">
              <a:xfrm>
                <a:off x="5616" y="2064"/>
                <a:ext cx="144" cy="2256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1200" b="1">
                  <a:solidFill>
                    <a:srgbClr val="6E6958"/>
                  </a:solidFill>
                </a:endParaRPr>
              </a:p>
            </p:txBody>
          </p:sp>
          <p:sp>
            <p:nvSpPr>
              <p:cNvPr id="19" name="Rectangle 9"/>
              <p:cNvSpPr>
                <a:spLocks noChangeArrowheads="1"/>
              </p:cNvSpPr>
              <p:nvPr userDrawn="1"/>
            </p:nvSpPr>
            <p:spPr bwMode="hidden">
              <a:xfrm>
                <a:off x="0" y="2112"/>
                <a:ext cx="144" cy="2208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1200" b="1">
                  <a:solidFill>
                    <a:srgbClr val="6E6958"/>
                  </a:solidFill>
                </a:endParaRPr>
              </a:p>
            </p:txBody>
          </p:sp>
          <p:sp>
            <p:nvSpPr>
              <p:cNvPr id="20" name="Rectangle 10"/>
              <p:cNvSpPr>
                <a:spLocks noChangeArrowheads="1"/>
              </p:cNvSpPr>
              <p:nvPr userDrawn="1"/>
            </p:nvSpPr>
            <p:spPr bwMode="ltGray">
              <a:xfrm>
                <a:off x="144" y="2496"/>
                <a:ext cx="336" cy="105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mtClean="0">
                  <a:solidFill>
                    <a:srgbClr val="6E6958"/>
                  </a:solidFill>
                </a:endParaRPr>
              </a:p>
            </p:txBody>
          </p:sp>
          <p:grpSp>
            <p:nvGrpSpPr>
              <p:cNvPr id="21" name="Group 11"/>
              <p:cNvGrpSpPr>
                <a:grpSpLocks/>
              </p:cNvGrpSpPr>
              <p:nvPr userDrawn="1"/>
            </p:nvGrpSpPr>
            <p:grpSpPr bwMode="auto">
              <a:xfrm>
                <a:off x="8" y="2032"/>
                <a:ext cx="5724" cy="608"/>
                <a:chOff x="8" y="32"/>
                <a:chExt cx="5724" cy="608"/>
              </a:xfrm>
            </p:grpSpPr>
            <p:sp>
              <p:nvSpPr>
                <p:cNvPr id="23" name="AutoShape 12"/>
                <p:cNvSpPr>
                  <a:spLocks noChangeArrowheads="1"/>
                </p:cNvSpPr>
                <p:nvPr userDrawn="1"/>
              </p:nvSpPr>
              <p:spPr bwMode="auto">
                <a:xfrm>
                  <a:off x="56" y="32"/>
                  <a:ext cx="5641" cy="48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altLang="ru-RU" smtClean="0">
                    <a:solidFill>
                      <a:srgbClr val="6E6958"/>
                    </a:solidFill>
                  </a:endParaRPr>
                </a:p>
              </p:txBody>
            </p:sp>
            <p:sp>
              <p:nvSpPr>
                <p:cNvPr id="24" name="Rectangle 13"/>
                <p:cNvSpPr>
                  <a:spLocks noChangeArrowheads="1"/>
                </p:cNvSpPr>
                <p:nvPr userDrawn="1"/>
              </p:nvSpPr>
              <p:spPr bwMode="auto">
                <a:xfrm>
                  <a:off x="248" y="56"/>
                  <a:ext cx="5232" cy="56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altLang="ru-RU" smtClean="0">
                    <a:solidFill>
                      <a:srgbClr val="6E6958"/>
                    </a:solidFill>
                  </a:endParaRPr>
                </a:p>
              </p:txBody>
            </p:sp>
            <p:grpSp>
              <p:nvGrpSpPr>
                <p:cNvPr id="25" name="Group 14"/>
                <p:cNvGrpSpPr>
                  <a:grpSpLocks/>
                </p:cNvGrpSpPr>
                <p:nvPr userDrawn="1"/>
              </p:nvGrpSpPr>
              <p:grpSpPr bwMode="auto">
                <a:xfrm>
                  <a:off x="272" y="400"/>
                  <a:ext cx="5208" cy="113"/>
                  <a:chOff x="254" y="463"/>
                  <a:chExt cx="5208" cy="113"/>
                </a:xfrm>
              </p:grpSpPr>
              <p:sp>
                <p:nvSpPr>
                  <p:cNvPr id="71" name="Freeform 15"/>
                  <p:cNvSpPr>
                    <a:spLocks/>
                  </p:cNvSpPr>
                  <p:nvPr/>
                </p:nvSpPr>
                <p:spPr bwMode="auto">
                  <a:xfrm flipH="1">
                    <a:off x="5232" y="468"/>
                    <a:ext cx="230" cy="106"/>
                  </a:xfrm>
                  <a:custGeom>
                    <a:avLst/>
                    <a:gdLst>
                      <a:gd name="T0" fmla="*/ 230 w 230"/>
                      <a:gd name="T1" fmla="*/ 0 h 96"/>
                      <a:gd name="T2" fmla="*/ 182 w 230"/>
                      <a:gd name="T3" fmla="*/ 0 h 96"/>
                      <a:gd name="T4" fmla="*/ 0 w 230"/>
                      <a:gd name="T5" fmla="*/ 78 h 96"/>
                      <a:gd name="T6" fmla="*/ 86 w 230"/>
                      <a:gd name="T7" fmla="*/ 96 h 96"/>
                      <a:gd name="T8" fmla="*/ 204 w 230"/>
                      <a:gd name="T9" fmla="*/ 96 h 96"/>
                      <a:gd name="T10" fmla="*/ 230 w 230"/>
                      <a:gd name="T11" fmla="*/ 0 h 96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1200" b="1" smtClean="0">
                      <a:solidFill>
                        <a:srgbClr val="6E6958"/>
                      </a:solidFill>
                    </a:endParaRPr>
                  </a:p>
                </p:txBody>
              </p:sp>
              <p:sp>
                <p:nvSpPr>
                  <p:cNvPr id="72" name="Freeform 16"/>
                  <p:cNvSpPr>
                    <a:spLocks/>
                  </p:cNvSpPr>
                  <p:nvPr/>
                </p:nvSpPr>
                <p:spPr bwMode="auto">
                  <a:xfrm>
                    <a:off x="254" y="470"/>
                    <a:ext cx="230" cy="106"/>
                  </a:xfrm>
                  <a:custGeom>
                    <a:avLst/>
                    <a:gdLst>
                      <a:gd name="T0" fmla="*/ 230 w 230"/>
                      <a:gd name="T1" fmla="*/ 0 h 96"/>
                      <a:gd name="T2" fmla="*/ 182 w 230"/>
                      <a:gd name="T3" fmla="*/ 0 h 96"/>
                      <a:gd name="T4" fmla="*/ 0 w 230"/>
                      <a:gd name="T5" fmla="*/ 78 h 96"/>
                      <a:gd name="T6" fmla="*/ 86 w 230"/>
                      <a:gd name="T7" fmla="*/ 96 h 96"/>
                      <a:gd name="T8" fmla="*/ 204 w 230"/>
                      <a:gd name="T9" fmla="*/ 96 h 96"/>
                      <a:gd name="T10" fmla="*/ 230 w 230"/>
                      <a:gd name="T11" fmla="*/ 0 h 96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1200" b="1" smtClean="0">
                      <a:solidFill>
                        <a:srgbClr val="6E6958"/>
                      </a:solidFill>
                    </a:endParaRPr>
                  </a:p>
                </p:txBody>
              </p:sp>
              <p:grpSp>
                <p:nvGrpSpPr>
                  <p:cNvPr id="73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450" y="463"/>
                    <a:ext cx="4812" cy="113"/>
                    <a:chOff x="450" y="463"/>
                    <a:chExt cx="4812" cy="113"/>
                  </a:xfrm>
                </p:grpSpPr>
                <p:grpSp>
                  <p:nvGrpSpPr>
                    <p:cNvPr id="74" name="Group 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0" y="464"/>
                      <a:ext cx="2925" cy="112"/>
                      <a:chOff x="0" y="283"/>
                      <a:chExt cx="5760" cy="220"/>
                    </a:xfrm>
                  </p:grpSpPr>
                  <p:grpSp>
                    <p:nvGrpSpPr>
                      <p:cNvPr id="88" name="Group 1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07" name="Freeform 2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09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8" name="Freeform 2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1" y="720"/>
                          <a:ext cx="2009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89" name="Group 2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23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05" name="Freeform 2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1" y="720"/>
                          <a:ext cx="2009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6" name="Freeform 2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2" y="720"/>
                          <a:ext cx="2009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90" name="Group 2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46" y="283"/>
                        <a:ext cx="823" cy="220"/>
                        <a:chOff x="1646" y="283"/>
                        <a:chExt cx="823" cy="220"/>
                      </a:xfrm>
                    </p:grpSpPr>
                    <p:sp>
                      <p:nvSpPr>
                        <p:cNvPr id="103" name="Freeform 2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46" y="283"/>
                          <a:ext cx="416" cy="220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4" name="Freeform 2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54" y="283"/>
                          <a:ext cx="416" cy="220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91" name="Group 2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69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01" name="Freeform 2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2" y="720"/>
                          <a:ext cx="2009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2" name="Freeform 3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3" y="720"/>
                          <a:ext cx="2009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92" name="Group 3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91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99" name="Freeform 3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8" y="720"/>
                          <a:ext cx="2009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0" name="Freeform 3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9" y="720"/>
                          <a:ext cx="2009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93" name="Group 3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14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97" name="Freeform 3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9" y="720"/>
                          <a:ext cx="2009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  <p:sp>
                      <p:nvSpPr>
                        <p:cNvPr id="98" name="Freeform 3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0" y="720"/>
                          <a:ext cx="2009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94" name="Group 3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937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95" name="Freeform 3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9" y="720"/>
                          <a:ext cx="2009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  <p:sp>
                      <p:nvSpPr>
                        <p:cNvPr id="96" name="Freeform 3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1" y="720"/>
                          <a:ext cx="2009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75" name="Group 4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8" y="463"/>
                      <a:ext cx="417" cy="112"/>
                      <a:chOff x="240" y="720"/>
                      <a:chExt cx="3980" cy="1064"/>
                    </a:xfrm>
                  </p:grpSpPr>
                  <p:sp>
                    <p:nvSpPr>
                      <p:cNvPr id="86" name="Freeform 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4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z="1200" b="1" smtClean="0">
                          <a:solidFill>
                            <a:srgbClr val="6E6958"/>
                          </a:solidFill>
                        </a:endParaRPr>
                      </a:p>
                    </p:txBody>
                  </p:sp>
                  <p:sp>
                    <p:nvSpPr>
                      <p:cNvPr id="87" name="Freeform 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6" y="720"/>
                        <a:ext cx="2014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z="1200" b="1" smtClean="0">
                          <a:solidFill>
                            <a:srgbClr val="6E6958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76" name="Group 4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96" y="463"/>
                      <a:ext cx="419" cy="112"/>
                      <a:chOff x="240" y="720"/>
                      <a:chExt cx="3980" cy="1064"/>
                    </a:xfrm>
                  </p:grpSpPr>
                  <p:sp>
                    <p:nvSpPr>
                      <p:cNvPr id="84" name="Freeform 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4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z="1200" b="1" smtClean="0">
                          <a:solidFill>
                            <a:srgbClr val="6E6958"/>
                          </a:solidFill>
                        </a:endParaRPr>
                      </a:p>
                    </p:txBody>
                  </p:sp>
                  <p:sp>
                    <p:nvSpPr>
                      <p:cNvPr id="85" name="Freeform 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6" y="720"/>
                        <a:ext cx="2014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z="1200" b="1" smtClean="0">
                          <a:solidFill>
                            <a:srgbClr val="6E6958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77" name="Group 4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13" y="463"/>
                      <a:ext cx="417" cy="112"/>
                      <a:chOff x="1646" y="283"/>
                      <a:chExt cx="823" cy="220"/>
                    </a:xfrm>
                  </p:grpSpPr>
                  <p:sp>
                    <p:nvSpPr>
                      <p:cNvPr id="82" name="Freeform 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46" y="283"/>
                        <a:ext cx="416" cy="220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z="1200" b="1" smtClean="0">
                          <a:solidFill>
                            <a:srgbClr val="6E6958"/>
                          </a:solidFill>
                        </a:endParaRPr>
                      </a:p>
                    </p:txBody>
                  </p:sp>
                  <p:sp>
                    <p:nvSpPr>
                      <p:cNvPr id="83" name="Freeform 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53" y="283"/>
                        <a:ext cx="416" cy="220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z="1200" b="1" smtClean="0">
                          <a:solidFill>
                            <a:srgbClr val="6E6958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78" name="Group 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33" y="463"/>
                      <a:ext cx="417" cy="112"/>
                      <a:chOff x="240" y="720"/>
                      <a:chExt cx="3980" cy="1064"/>
                    </a:xfrm>
                  </p:grpSpPr>
                  <p:sp>
                    <p:nvSpPr>
                      <p:cNvPr id="80" name="Freeform 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4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z="1200" b="1" smtClean="0">
                          <a:solidFill>
                            <a:srgbClr val="6E6958"/>
                          </a:solidFill>
                        </a:endParaRPr>
                      </a:p>
                    </p:txBody>
                  </p:sp>
                  <p:sp>
                    <p:nvSpPr>
                      <p:cNvPr id="81" name="Freeform 5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6" y="720"/>
                        <a:ext cx="2014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z="1200" b="1" smtClean="0">
                          <a:solidFill>
                            <a:srgbClr val="6E6958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79" name="Freeform 52"/>
                    <p:cNvSpPr>
                      <a:spLocks/>
                    </p:cNvSpPr>
                    <p:nvPr/>
                  </p:nvSpPr>
                  <p:spPr bwMode="auto">
                    <a:xfrm>
                      <a:off x="5051" y="463"/>
                      <a:ext cx="211" cy="112"/>
                    </a:xfrm>
                    <a:custGeom>
                      <a:avLst/>
                      <a:gdLst>
                        <a:gd name="T0" fmla="*/ 0 w 2012"/>
                        <a:gd name="T1" fmla="*/ 54 h 1064"/>
                        <a:gd name="T2" fmla="*/ 0 w 2012"/>
                        <a:gd name="T3" fmla="*/ 1064 h 1064"/>
                        <a:gd name="T4" fmla="*/ 236 w 2012"/>
                        <a:gd name="T5" fmla="*/ 1064 h 1064"/>
                        <a:gd name="T6" fmla="*/ 1772 w 2012"/>
                        <a:gd name="T7" fmla="*/ 1064 h 1064"/>
                        <a:gd name="T8" fmla="*/ 2012 w 2012"/>
                        <a:gd name="T9" fmla="*/ 1064 h 1064"/>
                        <a:gd name="T10" fmla="*/ 2012 w 2012"/>
                        <a:gd name="T11" fmla="*/ 54 h 1064"/>
                        <a:gd name="T12" fmla="*/ 0 w 2012"/>
                        <a:gd name="T13" fmla="*/ 54 h 1064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0" t="0" r="r" b="b"/>
                      <a:pathLst>
                        <a:path w="2012" h="1064">
                          <a:moveTo>
                            <a:pt x="0" y="54"/>
                          </a:moveTo>
                          <a:lnTo>
                            <a:pt x="0" y="1064"/>
                          </a:lnTo>
                          <a:lnTo>
                            <a:pt x="236" y="1064"/>
                          </a:lnTo>
                          <a:cubicBezTo>
                            <a:pt x="234" y="8"/>
                            <a:pt x="1770" y="0"/>
                            <a:pt x="1772" y="1064"/>
                          </a:cubicBezTo>
                          <a:lnTo>
                            <a:pt x="2012" y="1064"/>
                          </a:lnTo>
                          <a:lnTo>
                            <a:pt x="2012" y="54"/>
                          </a:lnTo>
                          <a:lnTo>
                            <a:pt x="0" y="54"/>
                          </a:lnTo>
                          <a:close/>
                        </a:path>
                      </a:pathLst>
                    </a:custGeom>
                    <a:solidFill>
                      <a:schemeClr val="bg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z="1200" b="1" smtClean="0">
                        <a:solidFill>
                          <a:srgbClr val="6E6958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26" name="Group 53"/>
                <p:cNvGrpSpPr>
                  <a:grpSpLocks/>
                </p:cNvGrpSpPr>
                <p:nvPr userDrawn="1"/>
              </p:nvGrpSpPr>
              <p:grpSpPr bwMode="auto">
                <a:xfrm>
                  <a:off x="262" y="399"/>
                  <a:ext cx="5208" cy="113"/>
                  <a:chOff x="254" y="463"/>
                  <a:chExt cx="5208" cy="113"/>
                </a:xfrm>
              </p:grpSpPr>
              <p:sp>
                <p:nvSpPr>
                  <p:cNvPr id="33" name="Freeform 54"/>
                  <p:cNvSpPr>
                    <a:spLocks/>
                  </p:cNvSpPr>
                  <p:nvPr/>
                </p:nvSpPr>
                <p:spPr bwMode="auto">
                  <a:xfrm flipH="1">
                    <a:off x="5232" y="468"/>
                    <a:ext cx="230" cy="106"/>
                  </a:xfrm>
                  <a:custGeom>
                    <a:avLst/>
                    <a:gdLst>
                      <a:gd name="T0" fmla="*/ 230 w 230"/>
                      <a:gd name="T1" fmla="*/ 0 h 96"/>
                      <a:gd name="T2" fmla="*/ 182 w 230"/>
                      <a:gd name="T3" fmla="*/ 0 h 96"/>
                      <a:gd name="T4" fmla="*/ 0 w 230"/>
                      <a:gd name="T5" fmla="*/ 78 h 96"/>
                      <a:gd name="T6" fmla="*/ 86 w 230"/>
                      <a:gd name="T7" fmla="*/ 96 h 96"/>
                      <a:gd name="T8" fmla="*/ 204 w 230"/>
                      <a:gd name="T9" fmla="*/ 96 h 96"/>
                      <a:gd name="T10" fmla="*/ 230 w 230"/>
                      <a:gd name="T11" fmla="*/ 0 h 96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1200" b="1" smtClean="0">
                      <a:solidFill>
                        <a:srgbClr val="6E6958"/>
                      </a:solidFill>
                    </a:endParaRPr>
                  </a:p>
                </p:txBody>
              </p:sp>
              <p:sp>
                <p:nvSpPr>
                  <p:cNvPr id="34" name="Freeform 55"/>
                  <p:cNvSpPr>
                    <a:spLocks/>
                  </p:cNvSpPr>
                  <p:nvPr/>
                </p:nvSpPr>
                <p:spPr bwMode="auto">
                  <a:xfrm>
                    <a:off x="254" y="470"/>
                    <a:ext cx="230" cy="106"/>
                  </a:xfrm>
                  <a:custGeom>
                    <a:avLst/>
                    <a:gdLst>
                      <a:gd name="T0" fmla="*/ 230 w 230"/>
                      <a:gd name="T1" fmla="*/ 0 h 96"/>
                      <a:gd name="T2" fmla="*/ 182 w 230"/>
                      <a:gd name="T3" fmla="*/ 0 h 96"/>
                      <a:gd name="T4" fmla="*/ 0 w 230"/>
                      <a:gd name="T5" fmla="*/ 78 h 96"/>
                      <a:gd name="T6" fmla="*/ 86 w 230"/>
                      <a:gd name="T7" fmla="*/ 96 h 96"/>
                      <a:gd name="T8" fmla="*/ 204 w 230"/>
                      <a:gd name="T9" fmla="*/ 96 h 96"/>
                      <a:gd name="T10" fmla="*/ 230 w 230"/>
                      <a:gd name="T11" fmla="*/ 0 h 96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1200" b="1" smtClean="0">
                      <a:solidFill>
                        <a:srgbClr val="6E6958"/>
                      </a:solidFill>
                    </a:endParaRPr>
                  </a:p>
                </p:txBody>
              </p:sp>
              <p:grpSp>
                <p:nvGrpSpPr>
                  <p:cNvPr id="35" name="Group 56"/>
                  <p:cNvGrpSpPr>
                    <a:grpSpLocks/>
                  </p:cNvGrpSpPr>
                  <p:nvPr/>
                </p:nvGrpSpPr>
                <p:grpSpPr bwMode="auto">
                  <a:xfrm>
                    <a:off x="450" y="463"/>
                    <a:ext cx="4812" cy="113"/>
                    <a:chOff x="450" y="463"/>
                    <a:chExt cx="4812" cy="113"/>
                  </a:xfrm>
                </p:grpSpPr>
                <p:grpSp>
                  <p:nvGrpSpPr>
                    <p:cNvPr id="36" name="Group 5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0" y="464"/>
                      <a:ext cx="2925" cy="112"/>
                      <a:chOff x="0" y="283"/>
                      <a:chExt cx="5760" cy="220"/>
                    </a:xfrm>
                  </p:grpSpPr>
                  <p:grpSp>
                    <p:nvGrpSpPr>
                      <p:cNvPr id="50" name="Group 5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69" name="Freeform 5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09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  <p:sp>
                      <p:nvSpPr>
                        <p:cNvPr id="70" name="Freeform 6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1" y="720"/>
                          <a:ext cx="2009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51" name="Group 6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23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67" name="Freeform 6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1" y="720"/>
                          <a:ext cx="2009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  <p:sp>
                      <p:nvSpPr>
                        <p:cNvPr id="68" name="Freeform 6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2" y="720"/>
                          <a:ext cx="2009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52" name="Group 6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46" y="283"/>
                        <a:ext cx="823" cy="220"/>
                        <a:chOff x="1646" y="283"/>
                        <a:chExt cx="823" cy="220"/>
                      </a:xfrm>
                    </p:grpSpPr>
                    <p:sp>
                      <p:nvSpPr>
                        <p:cNvPr id="65" name="Freeform 6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46" y="283"/>
                          <a:ext cx="416" cy="220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  <p:sp>
                      <p:nvSpPr>
                        <p:cNvPr id="66" name="Freeform 6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54" y="283"/>
                          <a:ext cx="416" cy="220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53" name="Group 6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69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63" name="Freeform 6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2" y="720"/>
                          <a:ext cx="2009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  <p:sp>
                      <p:nvSpPr>
                        <p:cNvPr id="64" name="Freeform 6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3" y="720"/>
                          <a:ext cx="2009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54" name="Group 7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91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61" name="Freeform 7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8" y="720"/>
                          <a:ext cx="2009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  <p:sp>
                      <p:nvSpPr>
                        <p:cNvPr id="62" name="Freeform 7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9" y="720"/>
                          <a:ext cx="2009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55" name="Group 7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14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59" name="Freeform 7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9" y="720"/>
                          <a:ext cx="2009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  <p:sp>
                      <p:nvSpPr>
                        <p:cNvPr id="60" name="Freeform 7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0" y="720"/>
                          <a:ext cx="2009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56" name="Group 7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937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57" name="Freeform 7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9" y="720"/>
                          <a:ext cx="2009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8" name="Freeform 7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1" y="720"/>
                          <a:ext cx="2009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37" name="Group 7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8" y="463"/>
                      <a:ext cx="417" cy="112"/>
                      <a:chOff x="240" y="720"/>
                      <a:chExt cx="3980" cy="1064"/>
                    </a:xfrm>
                  </p:grpSpPr>
                  <p:sp>
                    <p:nvSpPr>
                      <p:cNvPr id="48" name="Freeform 8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4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z="1200" b="1" smtClean="0">
                          <a:solidFill>
                            <a:srgbClr val="6E6958"/>
                          </a:solidFill>
                        </a:endParaRPr>
                      </a:p>
                    </p:txBody>
                  </p:sp>
                  <p:sp>
                    <p:nvSpPr>
                      <p:cNvPr id="49" name="Freeform 8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6" y="720"/>
                        <a:ext cx="2014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z="1200" b="1" smtClean="0">
                          <a:solidFill>
                            <a:srgbClr val="6E6958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38" name="Group 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96" y="463"/>
                      <a:ext cx="419" cy="112"/>
                      <a:chOff x="240" y="720"/>
                      <a:chExt cx="3980" cy="1064"/>
                    </a:xfrm>
                  </p:grpSpPr>
                  <p:sp>
                    <p:nvSpPr>
                      <p:cNvPr id="46" name="Freeform 8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4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z="1200" b="1" smtClean="0">
                          <a:solidFill>
                            <a:srgbClr val="6E6958"/>
                          </a:solidFill>
                        </a:endParaRPr>
                      </a:p>
                    </p:txBody>
                  </p:sp>
                  <p:sp>
                    <p:nvSpPr>
                      <p:cNvPr id="47" name="Freeform 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6" y="720"/>
                        <a:ext cx="2014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z="1200" b="1" smtClean="0">
                          <a:solidFill>
                            <a:srgbClr val="6E6958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39" name="Group 8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13" y="463"/>
                      <a:ext cx="417" cy="112"/>
                      <a:chOff x="1646" y="283"/>
                      <a:chExt cx="823" cy="220"/>
                    </a:xfrm>
                  </p:grpSpPr>
                  <p:sp>
                    <p:nvSpPr>
                      <p:cNvPr id="44" name="Freeform 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46" y="283"/>
                        <a:ext cx="416" cy="220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z="1200" b="1" smtClean="0">
                          <a:solidFill>
                            <a:srgbClr val="6E6958"/>
                          </a:solidFill>
                        </a:endParaRPr>
                      </a:p>
                    </p:txBody>
                  </p:sp>
                  <p:sp>
                    <p:nvSpPr>
                      <p:cNvPr id="45" name="Freeform 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53" y="283"/>
                        <a:ext cx="416" cy="220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z="1200" b="1" smtClean="0">
                          <a:solidFill>
                            <a:srgbClr val="6E6958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40" name="Group 8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33" y="463"/>
                      <a:ext cx="417" cy="112"/>
                      <a:chOff x="240" y="720"/>
                      <a:chExt cx="3980" cy="1064"/>
                    </a:xfrm>
                  </p:grpSpPr>
                  <p:sp>
                    <p:nvSpPr>
                      <p:cNvPr id="42" name="Freeform 8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4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z="1200" b="1" smtClean="0">
                          <a:solidFill>
                            <a:srgbClr val="6E6958"/>
                          </a:solidFill>
                        </a:endParaRPr>
                      </a:p>
                    </p:txBody>
                  </p:sp>
                  <p:sp>
                    <p:nvSpPr>
                      <p:cNvPr id="43" name="Freeform 9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6" y="720"/>
                        <a:ext cx="2014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z="1200" b="1" smtClean="0">
                          <a:solidFill>
                            <a:srgbClr val="6E6958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41" name="Freeform 91"/>
                    <p:cNvSpPr>
                      <a:spLocks/>
                    </p:cNvSpPr>
                    <p:nvPr/>
                  </p:nvSpPr>
                  <p:spPr bwMode="auto">
                    <a:xfrm>
                      <a:off x="5051" y="463"/>
                      <a:ext cx="211" cy="112"/>
                    </a:xfrm>
                    <a:custGeom>
                      <a:avLst/>
                      <a:gdLst>
                        <a:gd name="T0" fmla="*/ 0 w 2012"/>
                        <a:gd name="T1" fmla="*/ 54 h 1064"/>
                        <a:gd name="T2" fmla="*/ 0 w 2012"/>
                        <a:gd name="T3" fmla="*/ 1064 h 1064"/>
                        <a:gd name="T4" fmla="*/ 236 w 2012"/>
                        <a:gd name="T5" fmla="*/ 1064 h 1064"/>
                        <a:gd name="T6" fmla="*/ 1772 w 2012"/>
                        <a:gd name="T7" fmla="*/ 1064 h 1064"/>
                        <a:gd name="T8" fmla="*/ 2012 w 2012"/>
                        <a:gd name="T9" fmla="*/ 1064 h 1064"/>
                        <a:gd name="T10" fmla="*/ 2012 w 2012"/>
                        <a:gd name="T11" fmla="*/ 54 h 1064"/>
                        <a:gd name="T12" fmla="*/ 0 w 2012"/>
                        <a:gd name="T13" fmla="*/ 54 h 1064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0" t="0" r="r" b="b"/>
                      <a:pathLst>
                        <a:path w="2012" h="1064">
                          <a:moveTo>
                            <a:pt x="0" y="54"/>
                          </a:moveTo>
                          <a:lnTo>
                            <a:pt x="0" y="1064"/>
                          </a:lnTo>
                          <a:lnTo>
                            <a:pt x="236" y="1064"/>
                          </a:lnTo>
                          <a:cubicBezTo>
                            <a:pt x="234" y="8"/>
                            <a:pt x="1770" y="0"/>
                            <a:pt x="1772" y="1064"/>
                          </a:cubicBezTo>
                          <a:lnTo>
                            <a:pt x="2012" y="1064"/>
                          </a:lnTo>
                          <a:lnTo>
                            <a:pt x="2012" y="54"/>
                          </a:lnTo>
                          <a:lnTo>
                            <a:pt x="0" y="54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z="1200" b="1" smtClean="0">
                        <a:solidFill>
                          <a:srgbClr val="6E6958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27" name="Group 92"/>
                <p:cNvGrpSpPr>
                  <a:grpSpLocks/>
                </p:cNvGrpSpPr>
                <p:nvPr userDrawn="1"/>
              </p:nvGrpSpPr>
              <p:grpSpPr bwMode="auto">
                <a:xfrm>
                  <a:off x="8" y="32"/>
                  <a:ext cx="568" cy="608"/>
                  <a:chOff x="8" y="32"/>
                  <a:chExt cx="568" cy="608"/>
                </a:xfrm>
              </p:grpSpPr>
              <p:sp>
                <p:nvSpPr>
                  <p:cNvPr id="31" name="Freeform 93"/>
                  <p:cNvSpPr>
                    <a:spLocks/>
                  </p:cNvSpPr>
                  <p:nvPr userDrawn="1"/>
                </p:nvSpPr>
                <p:spPr bwMode="auto">
                  <a:xfrm>
                    <a:off x="20" y="54"/>
                    <a:ext cx="556" cy="586"/>
                  </a:xfrm>
                  <a:custGeom>
                    <a:avLst/>
                    <a:gdLst>
                      <a:gd name="T0" fmla="*/ 1183 w 2570"/>
                      <a:gd name="T1" fmla="*/ 0 h 2766"/>
                      <a:gd name="T2" fmla="*/ 278 w 2570"/>
                      <a:gd name="T3" fmla="*/ 1706 h 2766"/>
                      <a:gd name="T4" fmla="*/ 2006 w 2570"/>
                      <a:gd name="T5" fmla="*/ 913 h 2766"/>
                      <a:gd name="T6" fmla="*/ 735 w 2570"/>
                      <a:gd name="T7" fmla="*/ 1519 h 2766"/>
                      <a:gd name="T8" fmla="*/ 1661 w 2570"/>
                      <a:gd name="T9" fmla="*/ 1060 h 2766"/>
                      <a:gd name="T10" fmla="*/ 1060 w 2570"/>
                      <a:gd name="T11" fmla="*/ 1394 h 2766"/>
                      <a:gd name="T12" fmla="*/ 1489 w 2570"/>
                      <a:gd name="T13" fmla="*/ 1187 h 2766"/>
                      <a:gd name="T14" fmla="*/ 1255 w 2570"/>
                      <a:gd name="T15" fmla="*/ 1355 h 2766"/>
                      <a:gd name="T16" fmla="*/ 1430 w 2570"/>
                      <a:gd name="T17" fmla="*/ 1221 h 2766"/>
                      <a:gd name="T18" fmla="*/ 1144 w 2570"/>
                      <a:gd name="T19" fmla="*/ 1403 h 2766"/>
                      <a:gd name="T20" fmla="*/ 1611 w 2570"/>
                      <a:gd name="T21" fmla="*/ 1144 h 2766"/>
                      <a:gd name="T22" fmla="*/ 843 w 2570"/>
                      <a:gd name="T23" fmla="*/ 1503 h 2766"/>
                      <a:gd name="T24" fmla="*/ 1876 w 2570"/>
                      <a:gd name="T25" fmla="*/ 960 h 2766"/>
                      <a:gd name="T26" fmla="*/ 474 w 2570"/>
                      <a:gd name="T27" fmla="*/ 1620 h 2766"/>
                      <a:gd name="T28" fmla="*/ 1158 w 2570"/>
                      <a:gd name="T29" fmla="*/ 267 h 2766"/>
                      <a:gd name="T30" fmla="*/ 1183 w 2570"/>
                      <a:gd name="T31" fmla="*/ 0 h 276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0" h="2766">
                        <a:moveTo>
                          <a:pt x="1183" y="0"/>
                        </a:moveTo>
                        <a:cubicBezTo>
                          <a:pt x="31" y="34"/>
                          <a:pt x="0" y="1232"/>
                          <a:pt x="278" y="1706"/>
                        </a:cubicBezTo>
                        <a:cubicBezTo>
                          <a:pt x="888" y="2766"/>
                          <a:pt x="2570" y="2078"/>
                          <a:pt x="2006" y="913"/>
                        </a:cubicBezTo>
                        <a:cubicBezTo>
                          <a:pt x="1480" y="86"/>
                          <a:pt x="309" y="751"/>
                          <a:pt x="735" y="1519"/>
                        </a:cubicBezTo>
                        <a:cubicBezTo>
                          <a:pt x="1085" y="2095"/>
                          <a:pt x="2037" y="1686"/>
                          <a:pt x="1661" y="1060"/>
                        </a:cubicBezTo>
                        <a:cubicBezTo>
                          <a:pt x="1411" y="668"/>
                          <a:pt x="776" y="977"/>
                          <a:pt x="1060" y="1394"/>
                        </a:cubicBezTo>
                        <a:cubicBezTo>
                          <a:pt x="1252" y="1653"/>
                          <a:pt x="1647" y="1455"/>
                          <a:pt x="1489" y="1187"/>
                        </a:cubicBezTo>
                        <a:cubicBezTo>
                          <a:pt x="1389" y="1046"/>
                          <a:pt x="1055" y="1113"/>
                          <a:pt x="1255" y="1355"/>
                        </a:cubicBezTo>
                        <a:cubicBezTo>
                          <a:pt x="1185" y="1378"/>
                          <a:pt x="1221" y="1037"/>
                          <a:pt x="1430" y="1221"/>
                        </a:cubicBezTo>
                        <a:cubicBezTo>
                          <a:pt x="1522" y="1329"/>
                          <a:pt x="1328" y="1570"/>
                          <a:pt x="1144" y="1403"/>
                        </a:cubicBezTo>
                        <a:cubicBezTo>
                          <a:pt x="869" y="1019"/>
                          <a:pt x="1486" y="835"/>
                          <a:pt x="1611" y="1144"/>
                        </a:cubicBezTo>
                        <a:cubicBezTo>
                          <a:pt x="1803" y="1494"/>
                          <a:pt x="1244" y="1970"/>
                          <a:pt x="843" y="1503"/>
                        </a:cubicBezTo>
                        <a:cubicBezTo>
                          <a:pt x="467" y="868"/>
                          <a:pt x="1441" y="259"/>
                          <a:pt x="1876" y="960"/>
                        </a:cubicBezTo>
                        <a:cubicBezTo>
                          <a:pt x="2288" y="1625"/>
                          <a:pt x="1142" y="2588"/>
                          <a:pt x="474" y="1620"/>
                        </a:cubicBezTo>
                        <a:cubicBezTo>
                          <a:pt x="341" y="1336"/>
                          <a:pt x="221" y="417"/>
                          <a:pt x="1158" y="267"/>
                        </a:cubicBezTo>
                        <a:lnTo>
                          <a:pt x="1183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1200" b="1" smtClean="0">
                      <a:solidFill>
                        <a:srgbClr val="6E6958"/>
                      </a:solidFill>
                    </a:endParaRPr>
                  </a:p>
                </p:txBody>
              </p:sp>
              <p:sp>
                <p:nvSpPr>
                  <p:cNvPr id="32" name="Freeform 94"/>
                  <p:cNvSpPr>
                    <a:spLocks/>
                  </p:cNvSpPr>
                  <p:nvPr userDrawn="1"/>
                </p:nvSpPr>
                <p:spPr bwMode="auto">
                  <a:xfrm>
                    <a:off x="8" y="32"/>
                    <a:ext cx="556" cy="586"/>
                  </a:xfrm>
                  <a:custGeom>
                    <a:avLst/>
                    <a:gdLst>
                      <a:gd name="T0" fmla="*/ 1183 w 2570"/>
                      <a:gd name="T1" fmla="*/ 0 h 2766"/>
                      <a:gd name="T2" fmla="*/ 278 w 2570"/>
                      <a:gd name="T3" fmla="*/ 1706 h 2766"/>
                      <a:gd name="T4" fmla="*/ 2006 w 2570"/>
                      <a:gd name="T5" fmla="*/ 913 h 2766"/>
                      <a:gd name="T6" fmla="*/ 735 w 2570"/>
                      <a:gd name="T7" fmla="*/ 1519 h 2766"/>
                      <a:gd name="T8" fmla="*/ 1661 w 2570"/>
                      <a:gd name="T9" fmla="*/ 1060 h 2766"/>
                      <a:gd name="T10" fmla="*/ 1060 w 2570"/>
                      <a:gd name="T11" fmla="*/ 1394 h 2766"/>
                      <a:gd name="T12" fmla="*/ 1489 w 2570"/>
                      <a:gd name="T13" fmla="*/ 1187 h 2766"/>
                      <a:gd name="T14" fmla="*/ 1255 w 2570"/>
                      <a:gd name="T15" fmla="*/ 1355 h 2766"/>
                      <a:gd name="T16" fmla="*/ 1430 w 2570"/>
                      <a:gd name="T17" fmla="*/ 1221 h 2766"/>
                      <a:gd name="T18" fmla="*/ 1144 w 2570"/>
                      <a:gd name="T19" fmla="*/ 1403 h 2766"/>
                      <a:gd name="T20" fmla="*/ 1611 w 2570"/>
                      <a:gd name="T21" fmla="*/ 1144 h 2766"/>
                      <a:gd name="T22" fmla="*/ 843 w 2570"/>
                      <a:gd name="T23" fmla="*/ 1503 h 2766"/>
                      <a:gd name="T24" fmla="*/ 1876 w 2570"/>
                      <a:gd name="T25" fmla="*/ 960 h 2766"/>
                      <a:gd name="T26" fmla="*/ 474 w 2570"/>
                      <a:gd name="T27" fmla="*/ 1620 h 2766"/>
                      <a:gd name="T28" fmla="*/ 1158 w 2570"/>
                      <a:gd name="T29" fmla="*/ 267 h 2766"/>
                      <a:gd name="T30" fmla="*/ 1183 w 2570"/>
                      <a:gd name="T31" fmla="*/ 0 h 276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0" h="2766">
                        <a:moveTo>
                          <a:pt x="1183" y="0"/>
                        </a:moveTo>
                        <a:cubicBezTo>
                          <a:pt x="31" y="34"/>
                          <a:pt x="0" y="1232"/>
                          <a:pt x="278" y="1706"/>
                        </a:cubicBezTo>
                        <a:cubicBezTo>
                          <a:pt x="888" y="2766"/>
                          <a:pt x="2570" y="2078"/>
                          <a:pt x="2006" y="913"/>
                        </a:cubicBezTo>
                        <a:cubicBezTo>
                          <a:pt x="1480" y="86"/>
                          <a:pt x="309" y="751"/>
                          <a:pt x="735" y="1519"/>
                        </a:cubicBezTo>
                        <a:cubicBezTo>
                          <a:pt x="1085" y="2095"/>
                          <a:pt x="2037" y="1686"/>
                          <a:pt x="1661" y="1060"/>
                        </a:cubicBezTo>
                        <a:cubicBezTo>
                          <a:pt x="1411" y="668"/>
                          <a:pt x="776" y="977"/>
                          <a:pt x="1060" y="1394"/>
                        </a:cubicBezTo>
                        <a:cubicBezTo>
                          <a:pt x="1252" y="1653"/>
                          <a:pt x="1647" y="1455"/>
                          <a:pt x="1489" y="1187"/>
                        </a:cubicBezTo>
                        <a:cubicBezTo>
                          <a:pt x="1389" y="1046"/>
                          <a:pt x="1055" y="1113"/>
                          <a:pt x="1255" y="1355"/>
                        </a:cubicBezTo>
                        <a:cubicBezTo>
                          <a:pt x="1185" y="1378"/>
                          <a:pt x="1221" y="1037"/>
                          <a:pt x="1430" y="1221"/>
                        </a:cubicBezTo>
                        <a:cubicBezTo>
                          <a:pt x="1522" y="1329"/>
                          <a:pt x="1328" y="1570"/>
                          <a:pt x="1144" y="1403"/>
                        </a:cubicBezTo>
                        <a:cubicBezTo>
                          <a:pt x="869" y="1019"/>
                          <a:pt x="1486" y="835"/>
                          <a:pt x="1611" y="1144"/>
                        </a:cubicBezTo>
                        <a:cubicBezTo>
                          <a:pt x="1803" y="1494"/>
                          <a:pt x="1244" y="1970"/>
                          <a:pt x="843" y="1503"/>
                        </a:cubicBezTo>
                        <a:cubicBezTo>
                          <a:pt x="467" y="868"/>
                          <a:pt x="1441" y="259"/>
                          <a:pt x="1876" y="960"/>
                        </a:cubicBezTo>
                        <a:cubicBezTo>
                          <a:pt x="2288" y="1625"/>
                          <a:pt x="1142" y="2588"/>
                          <a:pt x="474" y="1620"/>
                        </a:cubicBezTo>
                        <a:cubicBezTo>
                          <a:pt x="341" y="1336"/>
                          <a:pt x="221" y="417"/>
                          <a:pt x="1158" y="267"/>
                        </a:cubicBezTo>
                        <a:lnTo>
                          <a:pt x="1183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1200" b="1" smtClean="0">
                      <a:solidFill>
                        <a:srgbClr val="6E6958"/>
                      </a:solidFill>
                    </a:endParaRPr>
                  </a:p>
                </p:txBody>
              </p:sp>
            </p:grpSp>
            <p:sp>
              <p:nvSpPr>
                <p:cNvPr id="28" name="Freeform 95"/>
                <p:cNvSpPr>
                  <a:spLocks/>
                </p:cNvSpPr>
                <p:nvPr userDrawn="1"/>
              </p:nvSpPr>
              <p:spPr bwMode="auto">
                <a:xfrm flipH="1">
                  <a:off x="5176" y="54"/>
                  <a:ext cx="556" cy="586"/>
                </a:xfrm>
                <a:custGeom>
                  <a:avLst/>
                  <a:gdLst>
                    <a:gd name="T0" fmla="*/ 1183 w 2570"/>
                    <a:gd name="T1" fmla="*/ 0 h 2766"/>
                    <a:gd name="T2" fmla="*/ 278 w 2570"/>
                    <a:gd name="T3" fmla="*/ 1706 h 2766"/>
                    <a:gd name="T4" fmla="*/ 2006 w 2570"/>
                    <a:gd name="T5" fmla="*/ 913 h 2766"/>
                    <a:gd name="T6" fmla="*/ 735 w 2570"/>
                    <a:gd name="T7" fmla="*/ 1519 h 2766"/>
                    <a:gd name="T8" fmla="*/ 1661 w 2570"/>
                    <a:gd name="T9" fmla="*/ 1060 h 2766"/>
                    <a:gd name="T10" fmla="*/ 1060 w 2570"/>
                    <a:gd name="T11" fmla="*/ 1394 h 2766"/>
                    <a:gd name="T12" fmla="*/ 1489 w 2570"/>
                    <a:gd name="T13" fmla="*/ 1187 h 2766"/>
                    <a:gd name="T14" fmla="*/ 1255 w 2570"/>
                    <a:gd name="T15" fmla="*/ 1355 h 2766"/>
                    <a:gd name="T16" fmla="*/ 1430 w 2570"/>
                    <a:gd name="T17" fmla="*/ 1221 h 2766"/>
                    <a:gd name="T18" fmla="*/ 1144 w 2570"/>
                    <a:gd name="T19" fmla="*/ 1403 h 2766"/>
                    <a:gd name="T20" fmla="*/ 1611 w 2570"/>
                    <a:gd name="T21" fmla="*/ 1144 h 2766"/>
                    <a:gd name="T22" fmla="*/ 843 w 2570"/>
                    <a:gd name="T23" fmla="*/ 1503 h 2766"/>
                    <a:gd name="T24" fmla="*/ 1876 w 2570"/>
                    <a:gd name="T25" fmla="*/ 960 h 2766"/>
                    <a:gd name="T26" fmla="*/ 474 w 2570"/>
                    <a:gd name="T27" fmla="*/ 1620 h 2766"/>
                    <a:gd name="T28" fmla="*/ 1158 w 2570"/>
                    <a:gd name="T29" fmla="*/ 267 h 2766"/>
                    <a:gd name="T30" fmla="*/ 1183 w 2570"/>
                    <a:gd name="T31" fmla="*/ 0 h 276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0" h="2766">
                      <a:moveTo>
                        <a:pt x="1183" y="0"/>
                      </a:moveTo>
                      <a:cubicBezTo>
                        <a:pt x="31" y="34"/>
                        <a:pt x="0" y="1232"/>
                        <a:pt x="278" y="1706"/>
                      </a:cubicBezTo>
                      <a:cubicBezTo>
                        <a:pt x="888" y="2766"/>
                        <a:pt x="2570" y="2078"/>
                        <a:pt x="2006" y="913"/>
                      </a:cubicBezTo>
                      <a:cubicBezTo>
                        <a:pt x="1480" y="86"/>
                        <a:pt x="309" y="751"/>
                        <a:pt x="735" y="1519"/>
                      </a:cubicBezTo>
                      <a:cubicBezTo>
                        <a:pt x="1085" y="2095"/>
                        <a:pt x="2037" y="1686"/>
                        <a:pt x="1661" y="1060"/>
                      </a:cubicBezTo>
                      <a:cubicBezTo>
                        <a:pt x="1411" y="668"/>
                        <a:pt x="776" y="977"/>
                        <a:pt x="1060" y="1394"/>
                      </a:cubicBezTo>
                      <a:cubicBezTo>
                        <a:pt x="1252" y="1653"/>
                        <a:pt x="1647" y="1455"/>
                        <a:pt x="1489" y="1187"/>
                      </a:cubicBezTo>
                      <a:cubicBezTo>
                        <a:pt x="1389" y="1046"/>
                        <a:pt x="1055" y="1113"/>
                        <a:pt x="1255" y="1355"/>
                      </a:cubicBezTo>
                      <a:cubicBezTo>
                        <a:pt x="1185" y="1378"/>
                        <a:pt x="1221" y="1037"/>
                        <a:pt x="1430" y="1221"/>
                      </a:cubicBezTo>
                      <a:cubicBezTo>
                        <a:pt x="1522" y="1329"/>
                        <a:pt x="1328" y="1570"/>
                        <a:pt x="1144" y="1403"/>
                      </a:cubicBezTo>
                      <a:cubicBezTo>
                        <a:pt x="869" y="1019"/>
                        <a:pt x="1486" y="835"/>
                        <a:pt x="1611" y="1144"/>
                      </a:cubicBezTo>
                      <a:cubicBezTo>
                        <a:pt x="1803" y="1494"/>
                        <a:pt x="1244" y="1970"/>
                        <a:pt x="843" y="1503"/>
                      </a:cubicBezTo>
                      <a:cubicBezTo>
                        <a:pt x="467" y="868"/>
                        <a:pt x="1441" y="259"/>
                        <a:pt x="1876" y="960"/>
                      </a:cubicBezTo>
                      <a:cubicBezTo>
                        <a:pt x="2288" y="1625"/>
                        <a:pt x="1142" y="2588"/>
                        <a:pt x="474" y="1620"/>
                      </a:cubicBezTo>
                      <a:cubicBezTo>
                        <a:pt x="341" y="1336"/>
                        <a:pt x="221" y="417"/>
                        <a:pt x="1158" y="267"/>
                      </a:cubicBezTo>
                      <a:lnTo>
                        <a:pt x="1183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1200" b="1" smtClean="0">
                    <a:solidFill>
                      <a:srgbClr val="6E6958"/>
                    </a:solidFill>
                  </a:endParaRPr>
                </a:p>
              </p:txBody>
            </p:sp>
            <p:sp>
              <p:nvSpPr>
                <p:cNvPr id="29" name="Freeform 96"/>
                <p:cNvSpPr>
                  <a:spLocks/>
                </p:cNvSpPr>
                <p:nvPr userDrawn="1"/>
              </p:nvSpPr>
              <p:spPr bwMode="auto">
                <a:xfrm flipH="1">
                  <a:off x="5164" y="32"/>
                  <a:ext cx="556" cy="586"/>
                </a:xfrm>
                <a:custGeom>
                  <a:avLst/>
                  <a:gdLst>
                    <a:gd name="T0" fmla="*/ 1183 w 2570"/>
                    <a:gd name="T1" fmla="*/ 0 h 2766"/>
                    <a:gd name="T2" fmla="*/ 278 w 2570"/>
                    <a:gd name="T3" fmla="*/ 1706 h 2766"/>
                    <a:gd name="T4" fmla="*/ 2006 w 2570"/>
                    <a:gd name="T5" fmla="*/ 913 h 2766"/>
                    <a:gd name="T6" fmla="*/ 735 w 2570"/>
                    <a:gd name="T7" fmla="*/ 1519 h 2766"/>
                    <a:gd name="T8" fmla="*/ 1661 w 2570"/>
                    <a:gd name="T9" fmla="*/ 1060 h 2766"/>
                    <a:gd name="T10" fmla="*/ 1060 w 2570"/>
                    <a:gd name="T11" fmla="*/ 1394 h 2766"/>
                    <a:gd name="T12" fmla="*/ 1489 w 2570"/>
                    <a:gd name="T13" fmla="*/ 1187 h 2766"/>
                    <a:gd name="T14" fmla="*/ 1255 w 2570"/>
                    <a:gd name="T15" fmla="*/ 1355 h 2766"/>
                    <a:gd name="T16" fmla="*/ 1430 w 2570"/>
                    <a:gd name="T17" fmla="*/ 1221 h 2766"/>
                    <a:gd name="T18" fmla="*/ 1144 w 2570"/>
                    <a:gd name="T19" fmla="*/ 1403 h 2766"/>
                    <a:gd name="T20" fmla="*/ 1611 w 2570"/>
                    <a:gd name="T21" fmla="*/ 1144 h 2766"/>
                    <a:gd name="T22" fmla="*/ 843 w 2570"/>
                    <a:gd name="T23" fmla="*/ 1503 h 2766"/>
                    <a:gd name="T24" fmla="*/ 1876 w 2570"/>
                    <a:gd name="T25" fmla="*/ 960 h 2766"/>
                    <a:gd name="T26" fmla="*/ 474 w 2570"/>
                    <a:gd name="T27" fmla="*/ 1620 h 2766"/>
                    <a:gd name="T28" fmla="*/ 1158 w 2570"/>
                    <a:gd name="T29" fmla="*/ 267 h 2766"/>
                    <a:gd name="T30" fmla="*/ 1183 w 2570"/>
                    <a:gd name="T31" fmla="*/ 0 h 276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0" h="2766">
                      <a:moveTo>
                        <a:pt x="1183" y="0"/>
                      </a:moveTo>
                      <a:cubicBezTo>
                        <a:pt x="31" y="34"/>
                        <a:pt x="0" y="1232"/>
                        <a:pt x="278" y="1706"/>
                      </a:cubicBezTo>
                      <a:cubicBezTo>
                        <a:pt x="888" y="2766"/>
                        <a:pt x="2570" y="2078"/>
                        <a:pt x="2006" y="913"/>
                      </a:cubicBezTo>
                      <a:cubicBezTo>
                        <a:pt x="1480" y="86"/>
                        <a:pt x="309" y="751"/>
                        <a:pt x="735" y="1519"/>
                      </a:cubicBezTo>
                      <a:cubicBezTo>
                        <a:pt x="1085" y="2095"/>
                        <a:pt x="2037" y="1686"/>
                        <a:pt x="1661" y="1060"/>
                      </a:cubicBezTo>
                      <a:cubicBezTo>
                        <a:pt x="1411" y="668"/>
                        <a:pt x="776" y="977"/>
                        <a:pt x="1060" y="1394"/>
                      </a:cubicBezTo>
                      <a:cubicBezTo>
                        <a:pt x="1252" y="1653"/>
                        <a:pt x="1647" y="1455"/>
                        <a:pt x="1489" y="1187"/>
                      </a:cubicBezTo>
                      <a:cubicBezTo>
                        <a:pt x="1389" y="1046"/>
                        <a:pt x="1055" y="1113"/>
                        <a:pt x="1255" y="1355"/>
                      </a:cubicBezTo>
                      <a:cubicBezTo>
                        <a:pt x="1185" y="1378"/>
                        <a:pt x="1221" y="1037"/>
                        <a:pt x="1430" y="1221"/>
                      </a:cubicBezTo>
                      <a:cubicBezTo>
                        <a:pt x="1522" y="1329"/>
                        <a:pt x="1328" y="1570"/>
                        <a:pt x="1144" y="1403"/>
                      </a:cubicBezTo>
                      <a:cubicBezTo>
                        <a:pt x="869" y="1019"/>
                        <a:pt x="1486" y="835"/>
                        <a:pt x="1611" y="1144"/>
                      </a:cubicBezTo>
                      <a:cubicBezTo>
                        <a:pt x="1803" y="1494"/>
                        <a:pt x="1244" y="1970"/>
                        <a:pt x="843" y="1503"/>
                      </a:cubicBezTo>
                      <a:cubicBezTo>
                        <a:pt x="467" y="868"/>
                        <a:pt x="1441" y="259"/>
                        <a:pt x="1876" y="960"/>
                      </a:cubicBezTo>
                      <a:cubicBezTo>
                        <a:pt x="2288" y="1625"/>
                        <a:pt x="1142" y="2588"/>
                        <a:pt x="474" y="1620"/>
                      </a:cubicBezTo>
                      <a:cubicBezTo>
                        <a:pt x="341" y="1336"/>
                        <a:pt x="221" y="417"/>
                        <a:pt x="1158" y="267"/>
                      </a:cubicBezTo>
                      <a:lnTo>
                        <a:pt x="1183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1200" b="1" smtClean="0">
                    <a:solidFill>
                      <a:srgbClr val="6E6958"/>
                    </a:solidFill>
                  </a:endParaRPr>
                </a:p>
              </p:txBody>
            </p:sp>
            <p:sp>
              <p:nvSpPr>
                <p:cNvPr id="30" name="Rectangle 97"/>
                <p:cNvSpPr>
                  <a:spLocks noChangeArrowheads="1"/>
                </p:cNvSpPr>
                <p:nvPr userDrawn="1"/>
              </p:nvSpPr>
              <p:spPr bwMode="auto">
                <a:xfrm>
                  <a:off x="248" y="32"/>
                  <a:ext cx="5232" cy="5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altLang="ru-RU" smtClean="0">
                    <a:solidFill>
                      <a:srgbClr val="6E6958"/>
                    </a:solidFill>
                  </a:endParaRPr>
                </a:p>
              </p:txBody>
            </p:sp>
          </p:grpSp>
          <p:sp>
            <p:nvSpPr>
              <p:cNvPr id="22" name="Rectangle 98"/>
              <p:cNvSpPr>
                <a:spLocks noChangeArrowheads="1"/>
              </p:cNvSpPr>
              <p:nvPr userDrawn="1"/>
            </p:nvSpPr>
            <p:spPr bwMode="hidden">
              <a:xfrm>
                <a:off x="480" y="2509"/>
                <a:ext cx="4786" cy="192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mtClean="0">
                  <a:solidFill>
                    <a:srgbClr val="6E6958"/>
                  </a:solidFill>
                </a:endParaRPr>
              </a:p>
            </p:txBody>
          </p:sp>
        </p:grpSp>
        <p:grpSp>
          <p:nvGrpSpPr>
            <p:cNvPr id="6" name="Group 99"/>
            <p:cNvGrpSpPr>
              <a:grpSpLocks/>
            </p:cNvGrpSpPr>
            <p:nvPr userDrawn="1"/>
          </p:nvGrpSpPr>
          <p:grpSpPr bwMode="auto">
            <a:xfrm>
              <a:off x="192" y="2592"/>
              <a:ext cx="240" cy="1152"/>
              <a:chOff x="192" y="2592"/>
              <a:chExt cx="384" cy="1728"/>
            </a:xfrm>
          </p:grpSpPr>
          <p:sp>
            <p:nvSpPr>
              <p:cNvPr id="11" name="AutoShape 100"/>
              <p:cNvSpPr>
                <a:spLocks noChangeArrowheads="1"/>
              </p:cNvSpPr>
              <p:nvPr/>
            </p:nvSpPr>
            <p:spPr bwMode="ltGray">
              <a:xfrm>
                <a:off x="192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mtClean="0">
                  <a:solidFill>
                    <a:srgbClr val="6E6958"/>
                  </a:solidFill>
                </a:endParaRPr>
              </a:p>
            </p:txBody>
          </p:sp>
          <p:sp>
            <p:nvSpPr>
              <p:cNvPr id="12" name="AutoShape 101"/>
              <p:cNvSpPr>
                <a:spLocks noChangeArrowheads="1"/>
              </p:cNvSpPr>
              <p:nvPr/>
            </p:nvSpPr>
            <p:spPr bwMode="ltGray">
              <a:xfrm>
                <a:off x="336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mtClean="0">
                  <a:solidFill>
                    <a:srgbClr val="6E6958"/>
                  </a:solidFill>
                </a:endParaRPr>
              </a:p>
            </p:txBody>
          </p:sp>
          <p:sp>
            <p:nvSpPr>
              <p:cNvPr id="13" name="AutoShape 102"/>
              <p:cNvSpPr>
                <a:spLocks noChangeArrowheads="1"/>
              </p:cNvSpPr>
              <p:nvPr/>
            </p:nvSpPr>
            <p:spPr bwMode="ltGray">
              <a:xfrm>
                <a:off x="480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mtClean="0">
                  <a:solidFill>
                    <a:srgbClr val="6E6958"/>
                  </a:solidFill>
                </a:endParaRPr>
              </a:p>
            </p:txBody>
          </p:sp>
        </p:grpSp>
        <p:grpSp>
          <p:nvGrpSpPr>
            <p:cNvPr id="7" name="Group 103"/>
            <p:cNvGrpSpPr>
              <a:grpSpLocks/>
            </p:cNvGrpSpPr>
            <p:nvPr userDrawn="1"/>
          </p:nvGrpSpPr>
          <p:grpSpPr bwMode="auto">
            <a:xfrm>
              <a:off x="5328" y="2592"/>
              <a:ext cx="240" cy="1152"/>
              <a:chOff x="192" y="2592"/>
              <a:chExt cx="384" cy="1728"/>
            </a:xfrm>
          </p:grpSpPr>
          <p:sp>
            <p:nvSpPr>
              <p:cNvPr id="8" name="AutoShape 104"/>
              <p:cNvSpPr>
                <a:spLocks noChangeArrowheads="1"/>
              </p:cNvSpPr>
              <p:nvPr/>
            </p:nvSpPr>
            <p:spPr bwMode="ltGray">
              <a:xfrm>
                <a:off x="192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mtClean="0">
                  <a:solidFill>
                    <a:srgbClr val="6E6958"/>
                  </a:solidFill>
                </a:endParaRPr>
              </a:p>
            </p:txBody>
          </p:sp>
          <p:sp>
            <p:nvSpPr>
              <p:cNvPr id="9" name="AutoShape 105"/>
              <p:cNvSpPr>
                <a:spLocks noChangeArrowheads="1"/>
              </p:cNvSpPr>
              <p:nvPr/>
            </p:nvSpPr>
            <p:spPr bwMode="ltGray">
              <a:xfrm>
                <a:off x="336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mtClean="0">
                  <a:solidFill>
                    <a:srgbClr val="6E6958"/>
                  </a:solidFill>
                </a:endParaRPr>
              </a:p>
            </p:txBody>
          </p:sp>
          <p:sp>
            <p:nvSpPr>
              <p:cNvPr id="10" name="AutoShape 106"/>
              <p:cNvSpPr>
                <a:spLocks noChangeArrowheads="1"/>
              </p:cNvSpPr>
              <p:nvPr/>
            </p:nvSpPr>
            <p:spPr bwMode="ltGray">
              <a:xfrm>
                <a:off x="480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mtClean="0">
                  <a:solidFill>
                    <a:srgbClr val="6E6958"/>
                  </a:solidFill>
                </a:endParaRPr>
              </a:p>
            </p:txBody>
          </p:sp>
        </p:grpSp>
      </p:grpSp>
      <p:sp>
        <p:nvSpPr>
          <p:cNvPr id="111723" name="Rectangle 107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1724" name="Rectangle 10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9" name="Rectangle 10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DD39F"/>
              </a:solidFill>
            </a:endParaRPr>
          </a:p>
        </p:txBody>
      </p:sp>
      <p:sp>
        <p:nvSpPr>
          <p:cNvPr id="110" name="Rectangle 1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DD39F"/>
              </a:solidFill>
            </a:endParaRPr>
          </a:p>
        </p:txBody>
      </p:sp>
      <p:sp>
        <p:nvSpPr>
          <p:cNvPr id="111" name="Rectangle 1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B4305-F2AF-4250-8040-489DC08E4200}" type="slidenum">
              <a:rPr lang="ru-RU">
                <a:solidFill>
                  <a:srgbClr val="EDD39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DD3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353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DD39F"/>
              </a:solidFill>
            </a:endParaRPr>
          </a:p>
        </p:txBody>
      </p:sp>
      <p:sp>
        <p:nvSpPr>
          <p:cNvPr id="5" name="Rectangle 10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DD39F"/>
              </a:solidFill>
            </a:endParaRPr>
          </a:p>
        </p:txBody>
      </p:sp>
      <p:sp>
        <p:nvSpPr>
          <p:cNvPr id="6" name="Rectangle 10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582B3-F746-4944-8B03-EABBE54A7C5E}" type="slidenum">
              <a:rPr lang="ru-RU">
                <a:solidFill>
                  <a:srgbClr val="EDD39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DD3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1577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DD39F"/>
              </a:solidFill>
            </a:endParaRPr>
          </a:p>
        </p:txBody>
      </p:sp>
      <p:sp>
        <p:nvSpPr>
          <p:cNvPr id="5" name="Rectangle 10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DD39F"/>
              </a:solidFill>
            </a:endParaRPr>
          </a:p>
        </p:txBody>
      </p:sp>
      <p:sp>
        <p:nvSpPr>
          <p:cNvPr id="6" name="Rectangle 10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01FD5-91A2-4DF0-9FDC-20D2B1489CD5}" type="slidenum">
              <a:rPr lang="ru-RU">
                <a:solidFill>
                  <a:srgbClr val="EDD39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DD3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220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DD39F"/>
              </a:solidFill>
            </a:endParaRPr>
          </a:p>
        </p:txBody>
      </p:sp>
      <p:sp>
        <p:nvSpPr>
          <p:cNvPr id="6" name="Rectangle 10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DD39F"/>
              </a:solidFill>
            </a:endParaRPr>
          </a:p>
        </p:txBody>
      </p:sp>
      <p:sp>
        <p:nvSpPr>
          <p:cNvPr id="7" name="Rectangle 10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AE6FC-8F78-44D9-AB71-559B02187499}" type="slidenum">
              <a:rPr lang="ru-RU">
                <a:solidFill>
                  <a:srgbClr val="EDD39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DD3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65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DD39F"/>
              </a:solidFill>
            </a:endParaRPr>
          </a:p>
        </p:txBody>
      </p:sp>
      <p:sp>
        <p:nvSpPr>
          <p:cNvPr id="8" name="Rectangle 10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DD39F"/>
              </a:solidFill>
            </a:endParaRPr>
          </a:p>
        </p:txBody>
      </p:sp>
      <p:sp>
        <p:nvSpPr>
          <p:cNvPr id="9" name="Rectangle 10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CCD3B-1256-48C3-8CD4-DEAB03DB1EAA}" type="slidenum">
              <a:rPr lang="ru-RU">
                <a:solidFill>
                  <a:srgbClr val="EDD39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DD3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1166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DD39F"/>
              </a:solidFill>
            </a:endParaRPr>
          </a:p>
        </p:txBody>
      </p:sp>
      <p:sp>
        <p:nvSpPr>
          <p:cNvPr id="4" name="Rectangle 10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DD39F"/>
              </a:solidFill>
            </a:endParaRPr>
          </a:p>
        </p:txBody>
      </p:sp>
      <p:sp>
        <p:nvSpPr>
          <p:cNvPr id="5" name="Rectangle 10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E29F9-7C67-40A2-8DAE-02720B702E90}" type="slidenum">
              <a:rPr lang="ru-RU">
                <a:solidFill>
                  <a:srgbClr val="EDD39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DD3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5982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DD39F"/>
              </a:solidFill>
            </a:endParaRPr>
          </a:p>
        </p:txBody>
      </p:sp>
      <p:sp>
        <p:nvSpPr>
          <p:cNvPr id="3" name="Rectangle 10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DD39F"/>
              </a:solidFill>
            </a:endParaRPr>
          </a:p>
        </p:txBody>
      </p:sp>
      <p:sp>
        <p:nvSpPr>
          <p:cNvPr id="4" name="Rectangle 10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F35F3-D85B-4D3E-9247-3CA714459D38}" type="slidenum">
              <a:rPr lang="ru-RU">
                <a:solidFill>
                  <a:srgbClr val="EDD39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DD3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2029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DD39F"/>
              </a:solidFill>
            </a:endParaRPr>
          </a:p>
        </p:txBody>
      </p:sp>
      <p:sp>
        <p:nvSpPr>
          <p:cNvPr id="6" name="Rectangle 10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DD39F"/>
              </a:solidFill>
            </a:endParaRPr>
          </a:p>
        </p:txBody>
      </p:sp>
      <p:sp>
        <p:nvSpPr>
          <p:cNvPr id="7" name="Rectangle 10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DA14E-9943-4BFE-934B-C1EFB98A1E8A}" type="slidenum">
              <a:rPr lang="ru-RU">
                <a:solidFill>
                  <a:srgbClr val="EDD39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DD3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267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DD39F"/>
              </a:solidFill>
            </a:endParaRPr>
          </a:p>
        </p:txBody>
      </p:sp>
      <p:sp>
        <p:nvSpPr>
          <p:cNvPr id="6" name="Rectangle 10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DD39F"/>
              </a:solidFill>
            </a:endParaRPr>
          </a:p>
        </p:txBody>
      </p:sp>
      <p:sp>
        <p:nvSpPr>
          <p:cNvPr id="7" name="Rectangle 10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A9B09-6330-45DF-9D6A-DB27AE0280C5}" type="slidenum">
              <a:rPr lang="ru-RU">
                <a:solidFill>
                  <a:srgbClr val="EDD39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DD3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4670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DD39F"/>
              </a:solidFill>
            </a:endParaRPr>
          </a:p>
        </p:txBody>
      </p:sp>
      <p:sp>
        <p:nvSpPr>
          <p:cNvPr id="5" name="Rectangle 10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DD39F"/>
              </a:solidFill>
            </a:endParaRPr>
          </a:p>
        </p:txBody>
      </p:sp>
      <p:sp>
        <p:nvSpPr>
          <p:cNvPr id="6" name="Rectangle 10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20476-CFC9-41FA-9984-D753BE03BA59}" type="slidenum">
              <a:rPr lang="ru-RU">
                <a:solidFill>
                  <a:srgbClr val="EDD39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DD3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226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DD39F"/>
              </a:solidFill>
            </a:endParaRPr>
          </a:p>
        </p:txBody>
      </p:sp>
      <p:sp>
        <p:nvSpPr>
          <p:cNvPr id="5" name="Rectangle 10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EDD39F"/>
              </a:solidFill>
            </a:endParaRPr>
          </a:p>
        </p:txBody>
      </p:sp>
      <p:sp>
        <p:nvSpPr>
          <p:cNvPr id="6" name="Rectangle 10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CEC1C-B2AA-4B71-82DA-230672A4463C}" type="slidenum">
              <a:rPr lang="ru-RU">
                <a:solidFill>
                  <a:srgbClr val="EDD39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DD3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249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034" name="Rectangle 4"/>
              <p:cNvSpPr>
                <a:spLocks noChangeArrowheads="1"/>
              </p:cNvSpPr>
              <p:nvPr/>
            </p:nvSpPr>
            <p:spPr bwMode="hidden">
              <a:xfrm>
                <a:off x="5280" y="480"/>
                <a:ext cx="336" cy="1344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mtClean="0">
                  <a:solidFill>
                    <a:srgbClr val="6E6958"/>
                  </a:solidFill>
                </a:endParaRPr>
              </a:p>
            </p:txBody>
          </p:sp>
          <p:sp>
            <p:nvSpPr>
              <p:cNvPr id="1035" name="Rectangle 5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5664" cy="9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mtClean="0">
                  <a:solidFill>
                    <a:srgbClr val="6E6958"/>
                  </a:solidFill>
                </a:endParaRPr>
              </a:p>
            </p:txBody>
          </p:sp>
          <p:sp>
            <p:nvSpPr>
              <p:cNvPr id="110598" name="Rectangle 6"/>
              <p:cNvSpPr>
                <a:spLocks noChangeArrowheads="1"/>
              </p:cNvSpPr>
              <p:nvPr/>
            </p:nvSpPr>
            <p:spPr bwMode="ltGray">
              <a:xfrm>
                <a:off x="5616" y="0"/>
                <a:ext cx="144" cy="43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1200" b="1">
                  <a:solidFill>
                    <a:srgbClr val="6E6958"/>
                  </a:solidFill>
                </a:endParaRPr>
              </a:p>
            </p:txBody>
          </p:sp>
          <p:sp>
            <p:nvSpPr>
              <p:cNvPr id="110599" name="Rectangle 7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144" cy="43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1200" b="1">
                  <a:solidFill>
                    <a:srgbClr val="6E6958"/>
                  </a:solidFill>
                </a:endParaRPr>
              </a:p>
            </p:txBody>
          </p:sp>
          <p:sp>
            <p:nvSpPr>
              <p:cNvPr id="1038" name="Rectangle 8"/>
              <p:cNvSpPr>
                <a:spLocks noChangeArrowheads="1"/>
              </p:cNvSpPr>
              <p:nvPr/>
            </p:nvSpPr>
            <p:spPr bwMode="hidden">
              <a:xfrm>
                <a:off x="144" y="480"/>
                <a:ext cx="336" cy="1344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b="1">
                    <a:solidFill>
                      <a:schemeClr val="bg2"/>
                    </a:solidFill>
                    <a:latin typeface="Times New Roman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mtClean="0">
                  <a:solidFill>
                    <a:srgbClr val="6E6958"/>
                  </a:solidFill>
                </a:endParaRPr>
              </a:p>
            </p:txBody>
          </p:sp>
          <p:grpSp>
            <p:nvGrpSpPr>
              <p:cNvPr id="1039" name="Group 9"/>
              <p:cNvGrpSpPr>
                <a:grpSpLocks/>
              </p:cNvGrpSpPr>
              <p:nvPr/>
            </p:nvGrpSpPr>
            <p:grpSpPr bwMode="auto">
              <a:xfrm>
                <a:off x="8" y="32"/>
                <a:ext cx="5724" cy="608"/>
                <a:chOff x="8" y="32"/>
                <a:chExt cx="5724" cy="608"/>
              </a:xfrm>
            </p:grpSpPr>
            <p:sp>
              <p:nvSpPr>
                <p:cNvPr id="1040" name="AutoShape 10"/>
                <p:cNvSpPr>
                  <a:spLocks noChangeArrowheads="1"/>
                </p:cNvSpPr>
                <p:nvPr userDrawn="1"/>
              </p:nvSpPr>
              <p:spPr bwMode="auto">
                <a:xfrm>
                  <a:off x="56" y="32"/>
                  <a:ext cx="5641" cy="48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altLang="ru-RU" smtClean="0">
                    <a:solidFill>
                      <a:srgbClr val="6E6958"/>
                    </a:solidFill>
                  </a:endParaRPr>
                </a:p>
              </p:txBody>
            </p:sp>
            <p:sp>
              <p:nvSpPr>
                <p:cNvPr id="1041" name="Rectangle 11"/>
                <p:cNvSpPr>
                  <a:spLocks noChangeArrowheads="1"/>
                </p:cNvSpPr>
                <p:nvPr userDrawn="1"/>
              </p:nvSpPr>
              <p:spPr bwMode="auto">
                <a:xfrm>
                  <a:off x="248" y="56"/>
                  <a:ext cx="5232" cy="56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altLang="ru-RU" smtClean="0">
                    <a:solidFill>
                      <a:srgbClr val="6E6958"/>
                    </a:solidFill>
                  </a:endParaRPr>
                </a:p>
              </p:txBody>
            </p:sp>
            <p:grpSp>
              <p:nvGrpSpPr>
                <p:cNvPr id="1042" name="Group 12"/>
                <p:cNvGrpSpPr>
                  <a:grpSpLocks/>
                </p:cNvGrpSpPr>
                <p:nvPr userDrawn="1"/>
              </p:nvGrpSpPr>
              <p:grpSpPr bwMode="auto">
                <a:xfrm>
                  <a:off x="272" y="400"/>
                  <a:ext cx="5208" cy="113"/>
                  <a:chOff x="254" y="463"/>
                  <a:chExt cx="5208" cy="113"/>
                </a:xfrm>
              </p:grpSpPr>
              <p:sp>
                <p:nvSpPr>
                  <p:cNvPr id="1088" name="Freeform 13"/>
                  <p:cNvSpPr>
                    <a:spLocks/>
                  </p:cNvSpPr>
                  <p:nvPr/>
                </p:nvSpPr>
                <p:spPr bwMode="auto">
                  <a:xfrm flipH="1">
                    <a:off x="5232" y="468"/>
                    <a:ext cx="230" cy="106"/>
                  </a:xfrm>
                  <a:custGeom>
                    <a:avLst/>
                    <a:gdLst>
                      <a:gd name="T0" fmla="*/ 230 w 230"/>
                      <a:gd name="T1" fmla="*/ 0 h 96"/>
                      <a:gd name="T2" fmla="*/ 182 w 230"/>
                      <a:gd name="T3" fmla="*/ 0 h 96"/>
                      <a:gd name="T4" fmla="*/ 0 w 230"/>
                      <a:gd name="T5" fmla="*/ 78 h 96"/>
                      <a:gd name="T6" fmla="*/ 86 w 230"/>
                      <a:gd name="T7" fmla="*/ 96 h 96"/>
                      <a:gd name="T8" fmla="*/ 204 w 230"/>
                      <a:gd name="T9" fmla="*/ 96 h 96"/>
                      <a:gd name="T10" fmla="*/ 230 w 230"/>
                      <a:gd name="T11" fmla="*/ 0 h 96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1200" b="1" smtClean="0">
                      <a:solidFill>
                        <a:srgbClr val="6E6958"/>
                      </a:solidFill>
                    </a:endParaRPr>
                  </a:p>
                </p:txBody>
              </p:sp>
              <p:sp>
                <p:nvSpPr>
                  <p:cNvPr id="1089" name="Freeform 14"/>
                  <p:cNvSpPr>
                    <a:spLocks/>
                  </p:cNvSpPr>
                  <p:nvPr/>
                </p:nvSpPr>
                <p:spPr bwMode="auto">
                  <a:xfrm>
                    <a:off x="254" y="470"/>
                    <a:ext cx="230" cy="106"/>
                  </a:xfrm>
                  <a:custGeom>
                    <a:avLst/>
                    <a:gdLst>
                      <a:gd name="T0" fmla="*/ 230 w 230"/>
                      <a:gd name="T1" fmla="*/ 0 h 96"/>
                      <a:gd name="T2" fmla="*/ 182 w 230"/>
                      <a:gd name="T3" fmla="*/ 0 h 96"/>
                      <a:gd name="T4" fmla="*/ 0 w 230"/>
                      <a:gd name="T5" fmla="*/ 78 h 96"/>
                      <a:gd name="T6" fmla="*/ 86 w 230"/>
                      <a:gd name="T7" fmla="*/ 96 h 96"/>
                      <a:gd name="T8" fmla="*/ 204 w 230"/>
                      <a:gd name="T9" fmla="*/ 96 h 96"/>
                      <a:gd name="T10" fmla="*/ 230 w 230"/>
                      <a:gd name="T11" fmla="*/ 0 h 96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1200" b="1" smtClean="0">
                      <a:solidFill>
                        <a:srgbClr val="6E6958"/>
                      </a:solidFill>
                    </a:endParaRPr>
                  </a:p>
                </p:txBody>
              </p:sp>
              <p:grpSp>
                <p:nvGrpSpPr>
                  <p:cNvPr id="1090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450" y="463"/>
                    <a:ext cx="4812" cy="113"/>
                    <a:chOff x="450" y="463"/>
                    <a:chExt cx="4812" cy="113"/>
                  </a:xfrm>
                </p:grpSpPr>
                <p:grpSp>
                  <p:nvGrpSpPr>
                    <p:cNvPr id="1091" name="Group 1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0" y="464"/>
                      <a:ext cx="2928" cy="112"/>
                      <a:chOff x="0" y="283"/>
                      <a:chExt cx="5760" cy="220"/>
                    </a:xfrm>
                  </p:grpSpPr>
                  <p:grpSp>
                    <p:nvGrpSpPr>
                      <p:cNvPr id="1105" name="Group 1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124" name="Freeform 1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07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25" name="Freeform 1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9" y="720"/>
                          <a:ext cx="2007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1106" name="Group 2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23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122" name="Freeform 2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7" y="720"/>
                          <a:ext cx="2017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23" name="Freeform 2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6" y="720"/>
                          <a:ext cx="2017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1107" name="Group 2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46" y="283"/>
                        <a:ext cx="823" cy="220"/>
                        <a:chOff x="1646" y="283"/>
                        <a:chExt cx="823" cy="220"/>
                      </a:xfrm>
                    </p:grpSpPr>
                    <p:sp>
                      <p:nvSpPr>
                        <p:cNvPr id="1120" name="Freeform 2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47" y="283"/>
                          <a:ext cx="415" cy="220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21" name="Freeform 2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54" y="283"/>
                          <a:ext cx="415" cy="220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1108" name="Group 2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69" y="283"/>
                        <a:ext cx="822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118" name="Freeform 2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9" y="720"/>
                          <a:ext cx="2010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19" name="Freeform 2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1" y="720"/>
                          <a:ext cx="2010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1109" name="Group 2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91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116" name="Freeform 3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1" y="720"/>
                          <a:ext cx="2007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17" name="Freeform 3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0" y="720"/>
                          <a:ext cx="2007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1110" name="Group 3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14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114" name="Freeform 3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7" y="720"/>
                          <a:ext cx="2017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15" name="Freeform 3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7" y="720"/>
                          <a:ext cx="2017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1111" name="Group 3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937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112" name="Freeform 3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3" y="720"/>
                          <a:ext cx="2007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113" name="Freeform 3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3" y="720"/>
                          <a:ext cx="2007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1092" name="Group 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8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1103" name="Freeform 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09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z="1200" b="1" smtClean="0">
                          <a:solidFill>
                            <a:srgbClr val="6E6958"/>
                          </a:solidFill>
                        </a:endParaRPr>
                      </a:p>
                    </p:txBody>
                  </p:sp>
                  <p:sp>
                    <p:nvSpPr>
                      <p:cNvPr id="1104" name="Freeform 4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11" y="720"/>
                        <a:ext cx="2009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z="1200" b="1" smtClean="0">
                          <a:solidFill>
                            <a:srgbClr val="6E6958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093" name="Group 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96" y="463"/>
                      <a:ext cx="419" cy="112"/>
                      <a:chOff x="240" y="720"/>
                      <a:chExt cx="3980" cy="1064"/>
                    </a:xfrm>
                  </p:grpSpPr>
                  <p:sp>
                    <p:nvSpPr>
                      <p:cNvPr id="1101" name="Freeform 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4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z="1200" b="1" smtClean="0">
                          <a:solidFill>
                            <a:srgbClr val="6E6958"/>
                          </a:solidFill>
                        </a:endParaRPr>
                      </a:p>
                    </p:txBody>
                  </p:sp>
                  <p:sp>
                    <p:nvSpPr>
                      <p:cNvPr id="1102" name="Freeform 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6" y="720"/>
                        <a:ext cx="2014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z="1200" b="1" smtClean="0">
                          <a:solidFill>
                            <a:srgbClr val="6E6958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094" name="Group 4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15" y="463"/>
                      <a:ext cx="418" cy="112"/>
                      <a:chOff x="1646" y="283"/>
                      <a:chExt cx="823" cy="220"/>
                    </a:xfrm>
                  </p:grpSpPr>
                  <p:sp>
                    <p:nvSpPr>
                      <p:cNvPr id="1099" name="Freeform 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46" y="283"/>
                        <a:ext cx="415" cy="220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z="1200" b="1" smtClean="0">
                          <a:solidFill>
                            <a:srgbClr val="6E6958"/>
                          </a:solidFill>
                        </a:endParaRPr>
                      </a:p>
                    </p:txBody>
                  </p:sp>
                  <p:sp>
                    <p:nvSpPr>
                      <p:cNvPr id="1100" name="Freeform 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54" y="283"/>
                        <a:ext cx="415" cy="220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z="1200" b="1" smtClean="0">
                          <a:solidFill>
                            <a:srgbClr val="6E6958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095" name="Group 4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33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1097" name="Freeform 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09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z="1200" b="1" smtClean="0">
                          <a:solidFill>
                            <a:srgbClr val="6E6958"/>
                          </a:solidFill>
                        </a:endParaRPr>
                      </a:p>
                    </p:txBody>
                  </p:sp>
                  <p:sp>
                    <p:nvSpPr>
                      <p:cNvPr id="1098" name="Freeform 4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11" y="720"/>
                        <a:ext cx="2009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z="1200" b="1" smtClean="0">
                          <a:solidFill>
                            <a:srgbClr val="6E6958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1096" name="Freeform 50"/>
                    <p:cNvSpPr>
                      <a:spLocks/>
                    </p:cNvSpPr>
                    <p:nvPr/>
                  </p:nvSpPr>
                  <p:spPr bwMode="auto">
                    <a:xfrm>
                      <a:off x="5051" y="463"/>
                      <a:ext cx="211" cy="112"/>
                    </a:xfrm>
                    <a:custGeom>
                      <a:avLst/>
                      <a:gdLst>
                        <a:gd name="T0" fmla="*/ 0 w 2012"/>
                        <a:gd name="T1" fmla="*/ 54 h 1064"/>
                        <a:gd name="T2" fmla="*/ 0 w 2012"/>
                        <a:gd name="T3" fmla="*/ 1064 h 1064"/>
                        <a:gd name="T4" fmla="*/ 236 w 2012"/>
                        <a:gd name="T5" fmla="*/ 1064 h 1064"/>
                        <a:gd name="T6" fmla="*/ 1772 w 2012"/>
                        <a:gd name="T7" fmla="*/ 1064 h 1064"/>
                        <a:gd name="T8" fmla="*/ 2012 w 2012"/>
                        <a:gd name="T9" fmla="*/ 1064 h 1064"/>
                        <a:gd name="T10" fmla="*/ 2012 w 2012"/>
                        <a:gd name="T11" fmla="*/ 54 h 1064"/>
                        <a:gd name="T12" fmla="*/ 0 w 2012"/>
                        <a:gd name="T13" fmla="*/ 54 h 1064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0" t="0" r="r" b="b"/>
                      <a:pathLst>
                        <a:path w="2012" h="1064">
                          <a:moveTo>
                            <a:pt x="0" y="54"/>
                          </a:moveTo>
                          <a:lnTo>
                            <a:pt x="0" y="1064"/>
                          </a:lnTo>
                          <a:lnTo>
                            <a:pt x="236" y="1064"/>
                          </a:lnTo>
                          <a:cubicBezTo>
                            <a:pt x="234" y="8"/>
                            <a:pt x="1770" y="0"/>
                            <a:pt x="1772" y="1064"/>
                          </a:cubicBezTo>
                          <a:lnTo>
                            <a:pt x="2012" y="1064"/>
                          </a:lnTo>
                          <a:lnTo>
                            <a:pt x="2012" y="54"/>
                          </a:lnTo>
                          <a:lnTo>
                            <a:pt x="0" y="54"/>
                          </a:lnTo>
                          <a:close/>
                        </a:path>
                      </a:pathLst>
                    </a:custGeom>
                    <a:solidFill>
                      <a:schemeClr val="bg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z="1200" b="1" smtClean="0">
                        <a:solidFill>
                          <a:srgbClr val="6E6958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043" name="Group 51"/>
                <p:cNvGrpSpPr>
                  <a:grpSpLocks/>
                </p:cNvGrpSpPr>
                <p:nvPr userDrawn="1"/>
              </p:nvGrpSpPr>
              <p:grpSpPr bwMode="auto">
                <a:xfrm>
                  <a:off x="262" y="399"/>
                  <a:ext cx="5208" cy="113"/>
                  <a:chOff x="254" y="463"/>
                  <a:chExt cx="5208" cy="113"/>
                </a:xfrm>
              </p:grpSpPr>
              <p:sp>
                <p:nvSpPr>
                  <p:cNvPr id="1050" name="Freeform 52"/>
                  <p:cNvSpPr>
                    <a:spLocks/>
                  </p:cNvSpPr>
                  <p:nvPr/>
                </p:nvSpPr>
                <p:spPr bwMode="auto">
                  <a:xfrm flipH="1">
                    <a:off x="5232" y="468"/>
                    <a:ext cx="230" cy="106"/>
                  </a:xfrm>
                  <a:custGeom>
                    <a:avLst/>
                    <a:gdLst>
                      <a:gd name="T0" fmla="*/ 230 w 230"/>
                      <a:gd name="T1" fmla="*/ 0 h 96"/>
                      <a:gd name="T2" fmla="*/ 182 w 230"/>
                      <a:gd name="T3" fmla="*/ 0 h 96"/>
                      <a:gd name="T4" fmla="*/ 0 w 230"/>
                      <a:gd name="T5" fmla="*/ 78 h 96"/>
                      <a:gd name="T6" fmla="*/ 86 w 230"/>
                      <a:gd name="T7" fmla="*/ 96 h 96"/>
                      <a:gd name="T8" fmla="*/ 204 w 230"/>
                      <a:gd name="T9" fmla="*/ 96 h 96"/>
                      <a:gd name="T10" fmla="*/ 230 w 230"/>
                      <a:gd name="T11" fmla="*/ 0 h 96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1200" b="1" smtClean="0">
                      <a:solidFill>
                        <a:srgbClr val="6E6958"/>
                      </a:solidFill>
                    </a:endParaRPr>
                  </a:p>
                </p:txBody>
              </p:sp>
              <p:sp>
                <p:nvSpPr>
                  <p:cNvPr id="1051" name="Freeform 53"/>
                  <p:cNvSpPr>
                    <a:spLocks/>
                  </p:cNvSpPr>
                  <p:nvPr/>
                </p:nvSpPr>
                <p:spPr bwMode="auto">
                  <a:xfrm>
                    <a:off x="254" y="470"/>
                    <a:ext cx="230" cy="106"/>
                  </a:xfrm>
                  <a:custGeom>
                    <a:avLst/>
                    <a:gdLst>
                      <a:gd name="T0" fmla="*/ 230 w 230"/>
                      <a:gd name="T1" fmla="*/ 0 h 96"/>
                      <a:gd name="T2" fmla="*/ 182 w 230"/>
                      <a:gd name="T3" fmla="*/ 0 h 96"/>
                      <a:gd name="T4" fmla="*/ 0 w 230"/>
                      <a:gd name="T5" fmla="*/ 78 h 96"/>
                      <a:gd name="T6" fmla="*/ 86 w 230"/>
                      <a:gd name="T7" fmla="*/ 96 h 96"/>
                      <a:gd name="T8" fmla="*/ 204 w 230"/>
                      <a:gd name="T9" fmla="*/ 96 h 96"/>
                      <a:gd name="T10" fmla="*/ 230 w 230"/>
                      <a:gd name="T11" fmla="*/ 0 h 96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1200" b="1" smtClean="0">
                      <a:solidFill>
                        <a:srgbClr val="6E6958"/>
                      </a:solidFill>
                    </a:endParaRPr>
                  </a:p>
                </p:txBody>
              </p:sp>
              <p:grpSp>
                <p:nvGrpSpPr>
                  <p:cNvPr id="1052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450" y="463"/>
                    <a:ext cx="4812" cy="113"/>
                    <a:chOff x="450" y="463"/>
                    <a:chExt cx="4812" cy="113"/>
                  </a:xfrm>
                </p:grpSpPr>
                <p:grpSp>
                  <p:nvGrpSpPr>
                    <p:cNvPr id="1053" name="Group 5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0" y="464"/>
                      <a:ext cx="2928" cy="112"/>
                      <a:chOff x="0" y="283"/>
                      <a:chExt cx="5760" cy="220"/>
                    </a:xfrm>
                  </p:grpSpPr>
                  <p:grpSp>
                    <p:nvGrpSpPr>
                      <p:cNvPr id="1067" name="Group 5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086" name="Freeform 5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07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87" name="Freeform 5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9" y="720"/>
                          <a:ext cx="2007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1068" name="Group 5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23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084" name="Freeform 6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7" y="720"/>
                          <a:ext cx="2017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85" name="Freeform 6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6" y="720"/>
                          <a:ext cx="2017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1069" name="Group 6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46" y="283"/>
                        <a:ext cx="823" cy="220"/>
                        <a:chOff x="1646" y="283"/>
                        <a:chExt cx="823" cy="220"/>
                      </a:xfrm>
                    </p:grpSpPr>
                    <p:sp>
                      <p:nvSpPr>
                        <p:cNvPr id="1082" name="Freeform 6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47" y="283"/>
                          <a:ext cx="415" cy="220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83" name="Freeform 6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54" y="283"/>
                          <a:ext cx="415" cy="220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1070" name="Group 6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69" y="283"/>
                        <a:ext cx="822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080" name="Freeform 6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9" y="720"/>
                          <a:ext cx="2010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81" name="Freeform 6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1" y="720"/>
                          <a:ext cx="2010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1071" name="Group 6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91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078" name="Freeform 6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1" y="720"/>
                          <a:ext cx="2007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79" name="Freeform 7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0" y="720"/>
                          <a:ext cx="2007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1072" name="Group 7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14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076" name="Freeform 7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37" y="720"/>
                          <a:ext cx="2017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77" name="Freeform 7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7" y="720"/>
                          <a:ext cx="2017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1073" name="Group 7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937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074" name="Freeform 7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3" y="720"/>
                          <a:ext cx="2007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75" name="Freeform 7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13" y="720"/>
                          <a:ext cx="2007" cy="1064"/>
                        </a:xfrm>
                        <a:custGeom>
                          <a:avLst/>
                          <a:gdLst>
                            <a:gd name="T0" fmla="*/ 0 w 2012"/>
                            <a:gd name="T1" fmla="*/ 54 h 1064"/>
                            <a:gd name="T2" fmla="*/ 0 w 2012"/>
                            <a:gd name="T3" fmla="*/ 1064 h 1064"/>
                            <a:gd name="T4" fmla="*/ 236 w 2012"/>
                            <a:gd name="T5" fmla="*/ 1064 h 1064"/>
                            <a:gd name="T6" fmla="*/ 1772 w 2012"/>
                            <a:gd name="T7" fmla="*/ 1064 h 1064"/>
                            <a:gd name="T8" fmla="*/ 2012 w 2012"/>
                            <a:gd name="T9" fmla="*/ 1064 h 1064"/>
                            <a:gd name="T10" fmla="*/ 2012 w 2012"/>
                            <a:gd name="T11" fmla="*/ 54 h 1064"/>
                            <a:gd name="T12" fmla="*/ 0 w 2012"/>
                            <a:gd name="T13" fmla="*/ 54 h 1064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ru-RU" sz="1200" b="1" smtClean="0">
                            <a:solidFill>
                              <a:srgbClr val="6E6958"/>
                            </a:solidFill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1054" name="Group 7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8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1065" name="Freeform 7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09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z="1200" b="1" smtClean="0">
                          <a:solidFill>
                            <a:srgbClr val="6E6958"/>
                          </a:solidFill>
                        </a:endParaRPr>
                      </a:p>
                    </p:txBody>
                  </p:sp>
                  <p:sp>
                    <p:nvSpPr>
                      <p:cNvPr id="1066" name="Freeform 7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11" y="720"/>
                        <a:ext cx="2009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z="1200" b="1" smtClean="0">
                          <a:solidFill>
                            <a:srgbClr val="6E6958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055" name="Group 8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96" y="463"/>
                      <a:ext cx="419" cy="112"/>
                      <a:chOff x="240" y="720"/>
                      <a:chExt cx="3980" cy="1064"/>
                    </a:xfrm>
                  </p:grpSpPr>
                  <p:sp>
                    <p:nvSpPr>
                      <p:cNvPr id="1063" name="Freeform 8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4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z="1200" b="1" smtClean="0">
                          <a:solidFill>
                            <a:srgbClr val="6E6958"/>
                          </a:solidFill>
                        </a:endParaRPr>
                      </a:p>
                    </p:txBody>
                  </p:sp>
                  <p:sp>
                    <p:nvSpPr>
                      <p:cNvPr id="1064" name="Freeform 8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6" y="720"/>
                        <a:ext cx="2014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z="1200" b="1" smtClean="0">
                          <a:solidFill>
                            <a:srgbClr val="6E6958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056" name="Group 8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15" y="463"/>
                      <a:ext cx="418" cy="112"/>
                      <a:chOff x="1646" y="283"/>
                      <a:chExt cx="823" cy="220"/>
                    </a:xfrm>
                  </p:grpSpPr>
                  <p:sp>
                    <p:nvSpPr>
                      <p:cNvPr id="1061" name="Freeform 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46" y="283"/>
                        <a:ext cx="415" cy="220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z="1200" b="1" smtClean="0">
                          <a:solidFill>
                            <a:srgbClr val="6E6958"/>
                          </a:solidFill>
                        </a:endParaRPr>
                      </a:p>
                    </p:txBody>
                  </p:sp>
                  <p:sp>
                    <p:nvSpPr>
                      <p:cNvPr id="1062" name="Freeform 8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54" y="283"/>
                        <a:ext cx="415" cy="220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z="1200" b="1" smtClean="0">
                          <a:solidFill>
                            <a:srgbClr val="6E6958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057" name="Group 8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33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1059" name="Freeform 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09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z="1200" b="1" smtClean="0">
                          <a:solidFill>
                            <a:srgbClr val="6E6958"/>
                          </a:solidFill>
                        </a:endParaRPr>
                      </a:p>
                    </p:txBody>
                  </p:sp>
                  <p:sp>
                    <p:nvSpPr>
                      <p:cNvPr id="1060" name="Freeform 8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11" y="720"/>
                        <a:ext cx="2009" cy="1064"/>
                      </a:xfrm>
                      <a:custGeom>
                        <a:avLst/>
                        <a:gdLst>
                          <a:gd name="T0" fmla="*/ 0 w 2012"/>
                          <a:gd name="T1" fmla="*/ 54 h 1064"/>
                          <a:gd name="T2" fmla="*/ 0 w 2012"/>
                          <a:gd name="T3" fmla="*/ 1064 h 1064"/>
                          <a:gd name="T4" fmla="*/ 236 w 2012"/>
                          <a:gd name="T5" fmla="*/ 1064 h 1064"/>
                          <a:gd name="T6" fmla="*/ 1772 w 2012"/>
                          <a:gd name="T7" fmla="*/ 1064 h 1064"/>
                          <a:gd name="T8" fmla="*/ 2012 w 2012"/>
                          <a:gd name="T9" fmla="*/ 1064 h 1064"/>
                          <a:gd name="T10" fmla="*/ 2012 w 2012"/>
                          <a:gd name="T11" fmla="*/ 54 h 1064"/>
                          <a:gd name="T12" fmla="*/ 0 w 2012"/>
                          <a:gd name="T13" fmla="*/ 54 h 106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ru-RU" sz="1200" b="1" smtClean="0">
                          <a:solidFill>
                            <a:srgbClr val="6E6958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1058" name="Freeform 89"/>
                    <p:cNvSpPr>
                      <a:spLocks/>
                    </p:cNvSpPr>
                    <p:nvPr/>
                  </p:nvSpPr>
                  <p:spPr bwMode="auto">
                    <a:xfrm>
                      <a:off x="5051" y="463"/>
                      <a:ext cx="211" cy="112"/>
                    </a:xfrm>
                    <a:custGeom>
                      <a:avLst/>
                      <a:gdLst>
                        <a:gd name="T0" fmla="*/ 0 w 2012"/>
                        <a:gd name="T1" fmla="*/ 54 h 1064"/>
                        <a:gd name="T2" fmla="*/ 0 w 2012"/>
                        <a:gd name="T3" fmla="*/ 1064 h 1064"/>
                        <a:gd name="T4" fmla="*/ 236 w 2012"/>
                        <a:gd name="T5" fmla="*/ 1064 h 1064"/>
                        <a:gd name="T6" fmla="*/ 1772 w 2012"/>
                        <a:gd name="T7" fmla="*/ 1064 h 1064"/>
                        <a:gd name="T8" fmla="*/ 2012 w 2012"/>
                        <a:gd name="T9" fmla="*/ 1064 h 1064"/>
                        <a:gd name="T10" fmla="*/ 2012 w 2012"/>
                        <a:gd name="T11" fmla="*/ 54 h 1064"/>
                        <a:gd name="T12" fmla="*/ 0 w 2012"/>
                        <a:gd name="T13" fmla="*/ 54 h 1064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0" t="0" r="r" b="b"/>
                      <a:pathLst>
                        <a:path w="2012" h="1064">
                          <a:moveTo>
                            <a:pt x="0" y="54"/>
                          </a:moveTo>
                          <a:lnTo>
                            <a:pt x="0" y="1064"/>
                          </a:lnTo>
                          <a:lnTo>
                            <a:pt x="236" y="1064"/>
                          </a:lnTo>
                          <a:cubicBezTo>
                            <a:pt x="234" y="8"/>
                            <a:pt x="1770" y="0"/>
                            <a:pt x="1772" y="1064"/>
                          </a:cubicBezTo>
                          <a:lnTo>
                            <a:pt x="2012" y="1064"/>
                          </a:lnTo>
                          <a:lnTo>
                            <a:pt x="2012" y="54"/>
                          </a:lnTo>
                          <a:lnTo>
                            <a:pt x="0" y="54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z="1200" b="1" smtClean="0">
                        <a:solidFill>
                          <a:srgbClr val="6E6958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044" name="Group 90"/>
                <p:cNvGrpSpPr>
                  <a:grpSpLocks/>
                </p:cNvGrpSpPr>
                <p:nvPr userDrawn="1"/>
              </p:nvGrpSpPr>
              <p:grpSpPr bwMode="auto">
                <a:xfrm>
                  <a:off x="8" y="32"/>
                  <a:ext cx="568" cy="608"/>
                  <a:chOff x="8" y="32"/>
                  <a:chExt cx="568" cy="608"/>
                </a:xfrm>
              </p:grpSpPr>
              <p:sp>
                <p:nvSpPr>
                  <p:cNvPr id="1048" name="Freeform 91"/>
                  <p:cNvSpPr>
                    <a:spLocks/>
                  </p:cNvSpPr>
                  <p:nvPr userDrawn="1"/>
                </p:nvSpPr>
                <p:spPr bwMode="auto">
                  <a:xfrm>
                    <a:off x="20" y="54"/>
                    <a:ext cx="556" cy="586"/>
                  </a:xfrm>
                  <a:custGeom>
                    <a:avLst/>
                    <a:gdLst>
                      <a:gd name="T0" fmla="*/ 1183 w 2570"/>
                      <a:gd name="T1" fmla="*/ 0 h 2766"/>
                      <a:gd name="T2" fmla="*/ 278 w 2570"/>
                      <a:gd name="T3" fmla="*/ 1706 h 2766"/>
                      <a:gd name="T4" fmla="*/ 2006 w 2570"/>
                      <a:gd name="T5" fmla="*/ 913 h 2766"/>
                      <a:gd name="T6" fmla="*/ 735 w 2570"/>
                      <a:gd name="T7" fmla="*/ 1519 h 2766"/>
                      <a:gd name="T8" fmla="*/ 1661 w 2570"/>
                      <a:gd name="T9" fmla="*/ 1060 h 2766"/>
                      <a:gd name="T10" fmla="*/ 1060 w 2570"/>
                      <a:gd name="T11" fmla="*/ 1394 h 2766"/>
                      <a:gd name="T12" fmla="*/ 1489 w 2570"/>
                      <a:gd name="T13" fmla="*/ 1187 h 2766"/>
                      <a:gd name="T14" fmla="*/ 1255 w 2570"/>
                      <a:gd name="T15" fmla="*/ 1355 h 2766"/>
                      <a:gd name="T16" fmla="*/ 1430 w 2570"/>
                      <a:gd name="T17" fmla="*/ 1221 h 2766"/>
                      <a:gd name="T18" fmla="*/ 1144 w 2570"/>
                      <a:gd name="T19" fmla="*/ 1403 h 2766"/>
                      <a:gd name="T20" fmla="*/ 1611 w 2570"/>
                      <a:gd name="T21" fmla="*/ 1144 h 2766"/>
                      <a:gd name="T22" fmla="*/ 843 w 2570"/>
                      <a:gd name="T23" fmla="*/ 1503 h 2766"/>
                      <a:gd name="T24" fmla="*/ 1876 w 2570"/>
                      <a:gd name="T25" fmla="*/ 960 h 2766"/>
                      <a:gd name="T26" fmla="*/ 474 w 2570"/>
                      <a:gd name="T27" fmla="*/ 1620 h 2766"/>
                      <a:gd name="T28" fmla="*/ 1158 w 2570"/>
                      <a:gd name="T29" fmla="*/ 267 h 2766"/>
                      <a:gd name="T30" fmla="*/ 1183 w 2570"/>
                      <a:gd name="T31" fmla="*/ 0 h 276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0" h="2766">
                        <a:moveTo>
                          <a:pt x="1183" y="0"/>
                        </a:moveTo>
                        <a:cubicBezTo>
                          <a:pt x="31" y="34"/>
                          <a:pt x="0" y="1232"/>
                          <a:pt x="278" y="1706"/>
                        </a:cubicBezTo>
                        <a:cubicBezTo>
                          <a:pt x="888" y="2766"/>
                          <a:pt x="2570" y="2078"/>
                          <a:pt x="2006" y="913"/>
                        </a:cubicBezTo>
                        <a:cubicBezTo>
                          <a:pt x="1480" y="86"/>
                          <a:pt x="309" y="751"/>
                          <a:pt x="735" y="1519"/>
                        </a:cubicBezTo>
                        <a:cubicBezTo>
                          <a:pt x="1085" y="2095"/>
                          <a:pt x="2037" y="1686"/>
                          <a:pt x="1661" y="1060"/>
                        </a:cubicBezTo>
                        <a:cubicBezTo>
                          <a:pt x="1411" y="668"/>
                          <a:pt x="776" y="977"/>
                          <a:pt x="1060" y="1394"/>
                        </a:cubicBezTo>
                        <a:cubicBezTo>
                          <a:pt x="1252" y="1653"/>
                          <a:pt x="1647" y="1455"/>
                          <a:pt x="1489" y="1187"/>
                        </a:cubicBezTo>
                        <a:cubicBezTo>
                          <a:pt x="1389" y="1046"/>
                          <a:pt x="1055" y="1113"/>
                          <a:pt x="1255" y="1355"/>
                        </a:cubicBezTo>
                        <a:cubicBezTo>
                          <a:pt x="1185" y="1378"/>
                          <a:pt x="1221" y="1037"/>
                          <a:pt x="1430" y="1221"/>
                        </a:cubicBezTo>
                        <a:cubicBezTo>
                          <a:pt x="1522" y="1329"/>
                          <a:pt x="1328" y="1570"/>
                          <a:pt x="1144" y="1403"/>
                        </a:cubicBezTo>
                        <a:cubicBezTo>
                          <a:pt x="869" y="1019"/>
                          <a:pt x="1486" y="835"/>
                          <a:pt x="1611" y="1144"/>
                        </a:cubicBezTo>
                        <a:cubicBezTo>
                          <a:pt x="1803" y="1494"/>
                          <a:pt x="1244" y="1970"/>
                          <a:pt x="843" y="1503"/>
                        </a:cubicBezTo>
                        <a:cubicBezTo>
                          <a:pt x="467" y="868"/>
                          <a:pt x="1441" y="259"/>
                          <a:pt x="1876" y="960"/>
                        </a:cubicBezTo>
                        <a:cubicBezTo>
                          <a:pt x="2288" y="1625"/>
                          <a:pt x="1142" y="2588"/>
                          <a:pt x="474" y="1620"/>
                        </a:cubicBezTo>
                        <a:cubicBezTo>
                          <a:pt x="341" y="1336"/>
                          <a:pt x="221" y="417"/>
                          <a:pt x="1158" y="267"/>
                        </a:cubicBezTo>
                        <a:lnTo>
                          <a:pt x="1183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1200" b="1" smtClean="0">
                      <a:solidFill>
                        <a:srgbClr val="6E6958"/>
                      </a:solidFill>
                    </a:endParaRPr>
                  </a:p>
                </p:txBody>
              </p:sp>
              <p:sp>
                <p:nvSpPr>
                  <p:cNvPr id="1049" name="Freeform 92"/>
                  <p:cNvSpPr>
                    <a:spLocks/>
                  </p:cNvSpPr>
                  <p:nvPr userDrawn="1"/>
                </p:nvSpPr>
                <p:spPr bwMode="auto">
                  <a:xfrm>
                    <a:off x="8" y="32"/>
                    <a:ext cx="556" cy="586"/>
                  </a:xfrm>
                  <a:custGeom>
                    <a:avLst/>
                    <a:gdLst>
                      <a:gd name="T0" fmla="*/ 1183 w 2570"/>
                      <a:gd name="T1" fmla="*/ 0 h 2766"/>
                      <a:gd name="T2" fmla="*/ 278 w 2570"/>
                      <a:gd name="T3" fmla="*/ 1706 h 2766"/>
                      <a:gd name="T4" fmla="*/ 2006 w 2570"/>
                      <a:gd name="T5" fmla="*/ 913 h 2766"/>
                      <a:gd name="T6" fmla="*/ 735 w 2570"/>
                      <a:gd name="T7" fmla="*/ 1519 h 2766"/>
                      <a:gd name="T8" fmla="*/ 1661 w 2570"/>
                      <a:gd name="T9" fmla="*/ 1060 h 2766"/>
                      <a:gd name="T10" fmla="*/ 1060 w 2570"/>
                      <a:gd name="T11" fmla="*/ 1394 h 2766"/>
                      <a:gd name="T12" fmla="*/ 1489 w 2570"/>
                      <a:gd name="T13" fmla="*/ 1187 h 2766"/>
                      <a:gd name="T14" fmla="*/ 1255 w 2570"/>
                      <a:gd name="T15" fmla="*/ 1355 h 2766"/>
                      <a:gd name="T16" fmla="*/ 1430 w 2570"/>
                      <a:gd name="T17" fmla="*/ 1221 h 2766"/>
                      <a:gd name="T18" fmla="*/ 1144 w 2570"/>
                      <a:gd name="T19" fmla="*/ 1403 h 2766"/>
                      <a:gd name="T20" fmla="*/ 1611 w 2570"/>
                      <a:gd name="T21" fmla="*/ 1144 h 2766"/>
                      <a:gd name="T22" fmla="*/ 843 w 2570"/>
                      <a:gd name="T23" fmla="*/ 1503 h 2766"/>
                      <a:gd name="T24" fmla="*/ 1876 w 2570"/>
                      <a:gd name="T25" fmla="*/ 960 h 2766"/>
                      <a:gd name="T26" fmla="*/ 474 w 2570"/>
                      <a:gd name="T27" fmla="*/ 1620 h 2766"/>
                      <a:gd name="T28" fmla="*/ 1158 w 2570"/>
                      <a:gd name="T29" fmla="*/ 267 h 2766"/>
                      <a:gd name="T30" fmla="*/ 1183 w 2570"/>
                      <a:gd name="T31" fmla="*/ 0 h 276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0" h="2766">
                        <a:moveTo>
                          <a:pt x="1183" y="0"/>
                        </a:moveTo>
                        <a:cubicBezTo>
                          <a:pt x="31" y="34"/>
                          <a:pt x="0" y="1232"/>
                          <a:pt x="278" y="1706"/>
                        </a:cubicBezTo>
                        <a:cubicBezTo>
                          <a:pt x="888" y="2766"/>
                          <a:pt x="2570" y="2078"/>
                          <a:pt x="2006" y="913"/>
                        </a:cubicBezTo>
                        <a:cubicBezTo>
                          <a:pt x="1480" y="86"/>
                          <a:pt x="309" y="751"/>
                          <a:pt x="735" y="1519"/>
                        </a:cubicBezTo>
                        <a:cubicBezTo>
                          <a:pt x="1085" y="2095"/>
                          <a:pt x="2037" y="1686"/>
                          <a:pt x="1661" y="1060"/>
                        </a:cubicBezTo>
                        <a:cubicBezTo>
                          <a:pt x="1411" y="668"/>
                          <a:pt x="776" y="977"/>
                          <a:pt x="1060" y="1394"/>
                        </a:cubicBezTo>
                        <a:cubicBezTo>
                          <a:pt x="1252" y="1653"/>
                          <a:pt x="1647" y="1455"/>
                          <a:pt x="1489" y="1187"/>
                        </a:cubicBezTo>
                        <a:cubicBezTo>
                          <a:pt x="1389" y="1046"/>
                          <a:pt x="1055" y="1113"/>
                          <a:pt x="1255" y="1355"/>
                        </a:cubicBezTo>
                        <a:cubicBezTo>
                          <a:pt x="1185" y="1378"/>
                          <a:pt x="1221" y="1037"/>
                          <a:pt x="1430" y="1221"/>
                        </a:cubicBezTo>
                        <a:cubicBezTo>
                          <a:pt x="1522" y="1329"/>
                          <a:pt x="1328" y="1570"/>
                          <a:pt x="1144" y="1403"/>
                        </a:cubicBezTo>
                        <a:cubicBezTo>
                          <a:pt x="869" y="1019"/>
                          <a:pt x="1486" y="835"/>
                          <a:pt x="1611" y="1144"/>
                        </a:cubicBezTo>
                        <a:cubicBezTo>
                          <a:pt x="1803" y="1494"/>
                          <a:pt x="1244" y="1970"/>
                          <a:pt x="843" y="1503"/>
                        </a:cubicBezTo>
                        <a:cubicBezTo>
                          <a:pt x="467" y="868"/>
                          <a:pt x="1441" y="259"/>
                          <a:pt x="1876" y="960"/>
                        </a:cubicBezTo>
                        <a:cubicBezTo>
                          <a:pt x="2288" y="1625"/>
                          <a:pt x="1142" y="2588"/>
                          <a:pt x="474" y="1620"/>
                        </a:cubicBezTo>
                        <a:cubicBezTo>
                          <a:pt x="341" y="1336"/>
                          <a:pt x="221" y="417"/>
                          <a:pt x="1158" y="267"/>
                        </a:cubicBezTo>
                        <a:lnTo>
                          <a:pt x="1183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ru-RU" sz="1200" b="1" smtClean="0">
                      <a:solidFill>
                        <a:srgbClr val="6E6958"/>
                      </a:solidFill>
                    </a:endParaRPr>
                  </a:p>
                </p:txBody>
              </p:sp>
            </p:grpSp>
            <p:sp>
              <p:nvSpPr>
                <p:cNvPr id="1045" name="Freeform 93"/>
                <p:cNvSpPr>
                  <a:spLocks/>
                </p:cNvSpPr>
                <p:nvPr userDrawn="1"/>
              </p:nvSpPr>
              <p:spPr bwMode="auto">
                <a:xfrm flipH="1">
                  <a:off x="5176" y="54"/>
                  <a:ext cx="556" cy="586"/>
                </a:xfrm>
                <a:custGeom>
                  <a:avLst/>
                  <a:gdLst>
                    <a:gd name="T0" fmla="*/ 1183 w 2570"/>
                    <a:gd name="T1" fmla="*/ 0 h 2766"/>
                    <a:gd name="T2" fmla="*/ 278 w 2570"/>
                    <a:gd name="T3" fmla="*/ 1706 h 2766"/>
                    <a:gd name="T4" fmla="*/ 2006 w 2570"/>
                    <a:gd name="T5" fmla="*/ 913 h 2766"/>
                    <a:gd name="T6" fmla="*/ 735 w 2570"/>
                    <a:gd name="T7" fmla="*/ 1519 h 2766"/>
                    <a:gd name="T8" fmla="*/ 1661 w 2570"/>
                    <a:gd name="T9" fmla="*/ 1060 h 2766"/>
                    <a:gd name="T10" fmla="*/ 1060 w 2570"/>
                    <a:gd name="T11" fmla="*/ 1394 h 2766"/>
                    <a:gd name="T12" fmla="*/ 1489 w 2570"/>
                    <a:gd name="T13" fmla="*/ 1187 h 2766"/>
                    <a:gd name="T14" fmla="*/ 1255 w 2570"/>
                    <a:gd name="T15" fmla="*/ 1355 h 2766"/>
                    <a:gd name="T16" fmla="*/ 1430 w 2570"/>
                    <a:gd name="T17" fmla="*/ 1221 h 2766"/>
                    <a:gd name="T18" fmla="*/ 1144 w 2570"/>
                    <a:gd name="T19" fmla="*/ 1403 h 2766"/>
                    <a:gd name="T20" fmla="*/ 1611 w 2570"/>
                    <a:gd name="T21" fmla="*/ 1144 h 2766"/>
                    <a:gd name="T22" fmla="*/ 843 w 2570"/>
                    <a:gd name="T23" fmla="*/ 1503 h 2766"/>
                    <a:gd name="T24" fmla="*/ 1876 w 2570"/>
                    <a:gd name="T25" fmla="*/ 960 h 2766"/>
                    <a:gd name="T26" fmla="*/ 474 w 2570"/>
                    <a:gd name="T27" fmla="*/ 1620 h 2766"/>
                    <a:gd name="T28" fmla="*/ 1158 w 2570"/>
                    <a:gd name="T29" fmla="*/ 267 h 2766"/>
                    <a:gd name="T30" fmla="*/ 1183 w 2570"/>
                    <a:gd name="T31" fmla="*/ 0 h 276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0" h="2766">
                      <a:moveTo>
                        <a:pt x="1183" y="0"/>
                      </a:moveTo>
                      <a:cubicBezTo>
                        <a:pt x="31" y="34"/>
                        <a:pt x="0" y="1232"/>
                        <a:pt x="278" y="1706"/>
                      </a:cubicBezTo>
                      <a:cubicBezTo>
                        <a:pt x="888" y="2766"/>
                        <a:pt x="2570" y="2078"/>
                        <a:pt x="2006" y="913"/>
                      </a:cubicBezTo>
                      <a:cubicBezTo>
                        <a:pt x="1480" y="86"/>
                        <a:pt x="309" y="751"/>
                        <a:pt x="735" y="1519"/>
                      </a:cubicBezTo>
                      <a:cubicBezTo>
                        <a:pt x="1085" y="2095"/>
                        <a:pt x="2037" y="1686"/>
                        <a:pt x="1661" y="1060"/>
                      </a:cubicBezTo>
                      <a:cubicBezTo>
                        <a:pt x="1411" y="668"/>
                        <a:pt x="776" y="977"/>
                        <a:pt x="1060" y="1394"/>
                      </a:cubicBezTo>
                      <a:cubicBezTo>
                        <a:pt x="1252" y="1653"/>
                        <a:pt x="1647" y="1455"/>
                        <a:pt x="1489" y="1187"/>
                      </a:cubicBezTo>
                      <a:cubicBezTo>
                        <a:pt x="1389" y="1046"/>
                        <a:pt x="1055" y="1113"/>
                        <a:pt x="1255" y="1355"/>
                      </a:cubicBezTo>
                      <a:cubicBezTo>
                        <a:pt x="1185" y="1378"/>
                        <a:pt x="1221" y="1037"/>
                        <a:pt x="1430" y="1221"/>
                      </a:cubicBezTo>
                      <a:cubicBezTo>
                        <a:pt x="1522" y="1329"/>
                        <a:pt x="1328" y="1570"/>
                        <a:pt x="1144" y="1403"/>
                      </a:cubicBezTo>
                      <a:cubicBezTo>
                        <a:pt x="869" y="1019"/>
                        <a:pt x="1486" y="835"/>
                        <a:pt x="1611" y="1144"/>
                      </a:cubicBezTo>
                      <a:cubicBezTo>
                        <a:pt x="1803" y="1494"/>
                        <a:pt x="1244" y="1970"/>
                        <a:pt x="843" y="1503"/>
                      </a:cubicBezTo>
                      <a:cubicBezTo>
                        <a:pt x="467" y="868"/>
                        <a:pt x="1441" y="259"/>
                        <a:pt x="1876" y="960"/>
                      </a:cubicBezTo>
                      <a:cubicBezTo>
                        <a:pt x="2288" y="1625"/>
                        <a:pt x="1142" y="2588"/>
                        <a:pt x="474" y="1620"/>
                      </a:cubicBezTo>
                      <a:cubicBezTo>
                        <a:pt x="341" y="1336"/>
                        <a:pt x="221" y="417"/>
                        <a:pt x="1158" y="267"/>
                      </a:cubicBezTo>
                      <a:lnTo>
                        <a:pt x="1183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1200" b="1" smtClean="0">
                    <a:solidFill>
                      <a:srgbClr val="6E6958"/>
                    </a:solidFill>
                  </a:endParaRPr>
                </a:p>
              </p:txBody>
            </p:sp>
            <p:sp>
              <p:nvSpPr>
                <p:cNvPr id="1046" name="Freeform 94"/>
                <p:cNvSpPr>
                  <a:spLocks/>
                </p:cNvSpPr>
                <p:nvPr userDrawn="1"/>
              </p:nvSpPr>
              <p:spPr bwMode="auto">
                <a:xfrm flipH="1">
                  <a:off x="5164" y="32"/>
                  <a:ext cx="556" cy="586"/>
                </a:xfrm>
                <a:custGeom>
                  <a:avLst/>
                  <a:gdLst>
                    <a:gd name="T0" fmla="*/ 1183 w 2570"/>
                    <a:gd name="T1" fmla="*/ 0 h 2766"/>
                    <a:gd name="T2" fmla="*/ 278 w 2570"/>
                    <a:gd name="T3" fmla="*/ 1706 h 2766"/>
                    <a:gd name="T4" fmla="*/ 2006 w 2570"/>
                    <a:gd name="T5" fmla="*/ 913 h 2766"/>
                    <a:gd name="T6" fmla="*/ 735 w 2570"/>
                    <a:gd name="T7" fmla="*/ 1519 h 2766"/>
                    <a:gd name="T8" fmla="*/ 1661 w 2570"/>
                    <a:gd name="T9" fmla="*/ 1060 h 2766"/>
                    <a:gd name="T10" fmla="*/ 1060 w 2570"/>
                    <a:gd name="T11" fmla="*/ 1394 h 2766"/>
                    <a:gd name="T12" fmla="*/ 1489 w 2570"/>
                    <a:gd name="T13" fmla="*/ 1187 h 2766"/>
                    <a:gd name="T14" fmla="*/ 1255 w 2570"/>
                    <a:gd name="T15" fmla="*/ 1355 h 2766"/>
                    <a:gd name="T16" fmla="*/ 1430 w 2570"/>
                    <a:gd name="T17" fmla="*/ 1221 h 2766"/>
                    <a:gd name="T18" fmla="*/ 1144 w 2570"/>
                    <a:gd name="T19" fmla="*/ 1403 h 2766"/>
                    <a:gd name="T20" fmla="*/ 1611 w 2570"/>
                    <a:gd name="T21" fmla="*/ 1144 h 2766"/>
                    <a:gd name="T22" fmla="*/ 843 w 2570"/>
                    <a:gd name="T23" fmla="*/ 1503 h 2766"/>
                    <a:gd name="T24" fmla="*/ 1876 w 2570"/>
                    <a:gd name="T25" fmla="*/ 960 h 2766"/>
                    <a:gd name="T26" fmla="*/ 474 w 2570"/>
                    <a:gd name="T27" fmla="*/ 1620 h 2766"/>
                    <a:gd name="T28" fmla="*/ 1158 w 2570"/>
                    <a:gd name="T29" fmla="*/ 267 h 2766"/>
                    <a:gd name="T30" fmla="*/ 1183 w 2570"/>
                    <a:gd name="T31" fmla="*/ 0 h 276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0" h="2766">
                      <a:moveTo>
                        <a:pt x="1183" y="0"/>
                      </a:moveTo>
                      <a:cubicBezTo>
                        <a:pt x="31" y="34"/>
                        <a:pt x="0" y="1232"/>
                        <a:pt x="278" y="1706"/>
                      </a:cubicBezTo>
                      <a:cubicBezTo>
                        <a:pt x="888" y="2766"/>
                        <a:pt x="2570" y="2078"/>
                        <a:pt x="2006" y="913"/>
                      </a:cubicBezTo>
                      <a:cubicBezTo>
                        <a:pt x="1480" y="86"/>
                        <a:pt x="309" y="751"/>
                        <a:pt x="735" y="1519"/>
                      </a:cubicBezTo>
                      <a:cubicBezTo>
                        <a:pt x="1085" y="2095"/>
                        <a:pt x="2037" y="1686"/>
                        <a:pt x="1661" y="1060"/>
                      </a:cubicBezTo>
                      <a:cubicBezTo>
                        <a:pt x="1411" y="668"/>
                        <a:pt x="776" y="977"/>
                        <a:pt x="1060" y="1394"/>
                      </a:cubicBezTo>
                      <a:cubicBezTo>
                        <a:pt x="1252" y="1653"/>
                        <a:pt x="1647" y="1455"/>
                        <a:pt x="1489" y="1187"/>
                      </a:cubicBezTo>
                      <a:cubicBezTo>
                        <a:pt x="1389" y="1046"/>
                        <a:pt x="1055" y="1113"/>
                        <a:pt x="1255" y="1355"/>
                      </a:cubicBezTo>
                      <a:cubicBezTo>
                        <a:pt x="1185" y="1378"/>
                        <a:pt x="1221" y="1037"/>
                        <a:pt x="1430" y="1221"/>
                      </a:cubicBezTo>
                      <a:cubicBezTo>
                        <a:pt x="1522" y="1329"/>
                        <a:pt x="1328" y="1570"/>
                        <a:pt x="1144" y="1403"/>
                      </a:cubicBezTo>
                      <a:cubicBezTo>
                        <a:pt x="869" y="1019"/>
                        <a:pt x="1486" y="835"/>
                        <a:pt x="1611" y="1144"/>
                      </a:cubicBezTo>
                      <a:cubicBezTo>
                        <a:pt x="1803" y="1494"/>
                        <a:pt x="1244" y="1970"/>
                        <a:pt x="843" y="1503"/>
                      </a:cubicBezTo>
                      <a:cubicBezTo>
                        <a:pt x="467" y="868"/>
                        <a:pt x="1441" y="259"/>
                        <a:pt x="1876" y="960"/>
                      </a:cubicBezTo>
                      <a:cubicBezTo>
                        <a:pt x="2288" y="1625"/>
                        <a:pt x="1142" y="2588"/>
                        <a:pt x="474" y="1620"/>
                      </a:cubicBezTo>
                      <a:cubicBezTo>
                        <a:pt x="341" y="1336"/>
                        <a:pt x="221" y="417"/>
                        <a:pt x="1158" y="267"/>
                      </a:cubicBezTo>
                      <a:lnTo>
                        <a:pt x="1183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1200" b="1" smtClean="0">
                    <a:solidFill>
                      <a:srgbClr val="6E6958"/>
                    </a:solidFill>
                  </a:endParaRPr>
                </a:p>
              </p:txBody>
            </p:sp>
            <p:sp>
              <p:nvSpPr>
                <p:cNvPr id="1047" name="Rectangle 95"/>
                <p:cNvSpPr>
                  <a:spLocks noChangeArrowheads="1"/>
                </p:cNvSpPr>
                <p:nvPr userDrawn="1"/>
              </p:nvSpPr>
              <p:spPr bwMode="auto">
                <a:xfrm>
                  <a:off x="248" y="32"/>
                  <a:ext cx="5232" cy="5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b="1">
                      <a:solidFill>
                        <a:schemeClr val="bg2"/>
                      </a:solidFill>
                      <a:latin typeface="Times New Roman" pitchFamily="18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altLang="ru-RU" smtClean="0">
                    <a:solidFill>
                      <a:srgbClr val="6E6958"/>
                    </a:solidFill>
                  </a:endParaRPr>
                </a:p>
              </p:txBody>
            </p:sp>
          </p:grpSp>
        </p:grpSp>
        <p:sp>
          <p:nvSpPr>
            <p:cNvPr id="1033" name="Rectangle 96"/>
            <p:cNvSpPr>
              <a:spLocks noChangeArrowheads="1"/>
            </p:cNvSpPr>
            <p:nvPr userDrawn="1"/>
          </p:nvSpPr>
          <p:spPr bwMode="hidden">
            <a:xfrm>
              <a:off x="480" y="507"/>
              <a:ext cx="4786" cy="19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1pPr>
              <a:lvl2pPr marL="742950" indent="-28575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2pPr>
              <a:lvl3pPr marL="1143000" indent="-22860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3pPr>
              <a:lvl4pPr marL="1600200" indent="-22860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4pPr>
              <a:lvl5pPr marL="2057400" indent="-228600"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 b="1">
                  <a:solidFill>
                    <a:schemeClr val="bg2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altLang="ru-RU" smtClean="0">
                <a:solidFill>
                  <a:srgbClr val="6E6958"/>
                </a:solidFill>
              </a:endParaRPr>
            </a:p>
          </p:txBody>
        </p:sp>
      </p:grpSp>
      <p:sp>
        <p:nvSpPr>
          <p:cNvPr id="1027" name="Rectangle 9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8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9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10691" name="Rectangle 9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b="0" i="1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EDD39F"/>
              </a:solidFill>
            </a:endParaRPr>
          </a:p>
        </p:txBody>
      </p:sp>
      <p:sp>
        <p:nvSpPr>
          <p:cNvPr id="110692" name="Rectangle 10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i="1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EDD39F"/>
              </a:solidFill>
            </a:endParaRPr>
          </a:p>
        </p:txBody>
      </p:sp>
      <p:sp>
        <p:nvSpPr>
          <p:cNvPr id="110693" name="Rectangle 10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0" i="1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F551D4-E3EC-4765-9A26-19EB58216EEC}" type="slidenum">
              <a:rPr lang="ru-RU">
                <a:solidFill>
                  <a:srgbClr val="EDD39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EDD3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90565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4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ru.calameo.com/read/002101424c0834cb269b0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732636" y="476672"/>
            <a:ext cx="7635077" cy="144016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3300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"/>
                <a:cs typeface="Arial"/>
              </a:rPr>
              <a:t>Античность</a:t>
            </a:r>
            <a:endParaRPr lang="ru-RU" sz="3600" b="1" kern="10" dirty="0" smtClean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993300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/>
                </a:outerShdw>
              </a:effectLst>
              <a:latin typeface="Arial"/>
              <a:cs typeface="Arial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33400" y="40386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SzPct val="90000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Blip>
                <a:blip r:embed="rId5"/>
              </a:buBlip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SzTx/>
              <a:buFontTx/>
              <a:buNone/>
            </a:pPr>
            <a:endParaRPr lang="ru-RU" altLang="ru-RU" sz="2400" smtClean="0">
              <a:solidFill>
                <a:srgbClr val="EAEAEA"/>
              </a:solidFill>
            </a:endParaRPr>
          </a:p>
        </p:txBody>
      </p:sp>
      <p:sp>
        <p:nvSpPr>
          <p:cNvPr id="3076" name="WordArt 7"/>
          <p:cNvSpPr>
            <a:spLocks noChangeArrowheads="1" noChangeShapeType="1" noTextEdit="1"/>
          </p:cNvSpPr>
          <p:nvPr/>
        </p:nvSpPr>
        <p:spPr bwMode="auto">
          <a:xfrm>
            <a:off x="900113" y="4954587"/>
            <a:ext cx="7467600" cy="1443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kern="10" dirty="0" smtClean="0">
                <a:ln w="9525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3012"/>
                    </a:gs>
                    <a:gs pos="30000">
                      <a:srgbClr val="A65528"/>
                    </a:gs>
                    <a:gs pos="70000">
                      <a:srgbClr val="D49E6C"/>
                    </a:gs>
                    <a:gs pos="100000">
                      <a:srgbClr val="D6B19C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Работа выполнена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kern="10" dirty="0" smtClean="0">
                <a:ln w="9525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3012"/>
                    </a:gs>
                    <a:gs pos="30000">
                      <a:srgbClr val="A65528"/>
                    </a:gs>
                    <a:gs pos="70000">
                      <a:srgbClr val="D49E6C"/>
                    </a:gs>
                    <a:gs pos="100000">
                      <a:srgbClr val="D6B19C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преподавателем изобразительного  искусства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kern="10" dirty="0" smtClean="0">
                <a:ln w="9525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3012"/>
                    </a:gs>
                    <a:gs pos="30000">
                      <a:srgbClr val="A65528"/>
                    </a:gs>
                    <a:gs pos="70000">
                      <a:srgbClr val="D49E6C"/>
                    </a:gs>
                    <a:gs pos="100000">
                      <a:srgbClr val="D6B19C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И МХК  ГБОУ СОШ  №657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kern="10" dirty="0" err="1" smtClean="0">
                <a:ln w="9525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3012"/>
                    </a:gs>
                    <a:gs pos="30000">
                      <a:srgbClr val="A65528"/>
                    </a:gs>
                    <a:gs pos="70000">
                      <a:srgbClr val="D49E6C"/>
                    </a:gs>
                    <a:gs pos="100000">
                      <a:srgbClr val="D6B19C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Гуженко</a:t>
            </a:r>
            <a:r>
              <a:rPr lang="ru-RU" sz="1600" b="1" kern="10" dirty="0" smtClean="0">
                <a:ln w="9525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3012"/>
                    </a:gs>
                    <a:gs pos="30000">
                      <a:srgbClr val="A65528"/>
                    </a:gs>
                    <a:gs pos="70000">
                      <a:srgbClr val="D49E6C"/>
                    </a:gs>
                    <a:gs pos="100000">
                      <a:srgbClr val="D6B19C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 Татьяной  Владимировной</a:t>
            </a:r>
          </a:p>
        </p:txBody>
      </p:sp>
      <p:sp>
        <p:nvSpPr>
          <p:cNvPr id="3077" name="WordArt 9"/>
          <p:cNvSpPr>
            <a:spLocks noChangeArrowheads="1" noChangeShapeType="1" noTextEdit="1"/>
          </p:cNvSpPr>
          <p:nvPr/>
        </p:nvSpPr>
        <p:spPr bwMode="auto">
          <a:xfrm>
            <a:off x="3635375" y="6092825"/>
            <a:ext cx="18288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600" b="1" kern="10" smtClean="0">
              <a:ln w="9525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3012"/>
                  </a:gs>
                  <a:gs pos="14999">
                    <a:srgbClr val="A65528"/>
                  </a:gs>
                  <a:gs pos="35001">
                    <a:srgbClr val="D49E6C"/>
                  </a:gs>
                  <a:gs pos="50000">
                    <a:srgbClr val="D6B19C"/>
                  </a:gs>
                  <a:gs pos="64999">
                    <a:srgbClr val="D49E6C"/>
                  </a:gs>
                  <a:gs pos="85001">
                    <a:srgbClr val="A65528"/>
                  </a:gs>
                  <a:gs pos="100000">
                    <a:srgbClr val="663012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14308" y="1772816"/>
            <a:ext cx="7772400" cy="14700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ru-RU" b="1" kern="0" dirty="0" smtClean="0">
                <a:solidFill>
                  <a:schemeClr val="bg1">
                    <a:lumMod val="50000"/>
                  </a:schemeClr>
                </a:solidFill>
              </a:rPr>
              <a:t>Рисуем античную архитектуру.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77473" y="3487262"/>
            <a:ext cx="7772400" cy="102185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ru-RU" sz="2800" b="1" kern="0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Полностью работу можно посмотреть ЗДЕСЬ.</a:t>
            </a:r>
            <a:endParaRPr lang="ru-RU" sz="2800" b="1" kern="0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908668"/>
      </p:ext>
    </p:extLst>
  </p:cSld>
  <p:clrMapOvr>
    <a:masterClrMapping/>
  </p:clrMapOvr>
  <p:transition spd="slow">
    <p:zoom/>
    <p:sndAc>
      <p:stSnd loop="1"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68" y="6145"/>
            <a:ext cx="6021913" cy="3364871"/>
          </a:xfrm>
          <a:prstGeom prst="rect">
            <a:avLst/>
          </a:prstGeom>
        </p:spPr>
      </p:pic>
      <p:sp>
        <p:nvSpPr>
          <p:cNvPr id="3" name="Куб 2"/>
          <p:cNvSpPr/>
          <p:nvPr/>
        </p:nvSpPr>
        <p:spPr>
          <a:xfrm>
            <a:off x="5798687" y="4398652"/>
            <a:ext cx="2877769" cy="1718406"/>
          </a:xfrm>
          <a:prstGeom prst="cub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6" name="Группа 55"/>
          <p:cNvGrpSpPr/>
          <p:nvPr/>
        </p:nvGrpSpPr>
        <p:grpSpPr>
          <a:xfrm>
            <a:off x="5721857" y="3835022"/>
            <a:ext cx="3050990" cy="656653"/>
            <a:chOff x="5743405" y="1434772"/>
            <a:chExt cx="3024336" cy="656653"/>
          </a:xfrm>
        </p:grpSpPr>
        <p:grpSp>
          <p:nvGrpSpPr>
            <p:cNvPr id="42" name="Группа 41"/>
            <p:cNvGrpSpPr/>
            <p:nvPr/>
          </p:nvGrpSpPr>
          <p:grpSpPr>
            <a:xfrm rot="21298824">
              <a:off x="5743405" y="1446278"/>
              <a:ext cx="590639" cy="635157"/>
              <a:chOff x="7603348" y="550590"/>
              <a:chExt cx="538581" cy="719442"/>
            </a:xfrm>
          </p:grpSpPr>
          <p:cxnSp>
            <p:nvCxnSpPr>
              <p:cNvPr id="43" name="Прямая соединительная линия 42"/>
              <p:cNvCxnSpPr>
                <a:cxnSpLocks noChangeAspect="1"/>
              </p:cNvCxnSpPr>
              <p:nvPr/>
            </p:nvCxnSpPr>
            <p:spPr>
              <a:xfrm>
                <a:off x="7876228" y="550590"/>
                <a:ext cx="258221" cy="213099"/>
              </a:xfrm>
              <a:prstGeom prst="line">
                <a:avLst/>
              </a:prstGeom>
              <a:ln w="127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 flipH="1">
                <a:off x="7610528" y="763689"/>
                <a:ext cx="531401" cy="506343"/>
              </a:xfrm>
              <a:prstGeom prst="line">
                <a:avLst/>
              </a:prstGeom>
              <a:ln w="127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flipH="1">
                <a:off x="7603348" y="550590"/>
                <a:ext cx="273002" cy="719442"/>
              </a:xfrm>
              <a:prstGeom prst="line">
                <a:avLst/>
              </a:prstGeom>
              <a:ln w="127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Группа 54"/>
            <p:cNvGrpSpPr/>
            <p:nvPr/>
          </p:nvGrpSpPr>
          <p:grpSpPr>
            <a:xfrm>
              <a:off x="5798094" y="1434772"/>
              <a:ext cx="2969647" cy="656653"/>
              <a:chOff x="5798094" y="1434772"/>
              <a:chExt cx="2969647" cy="656653"/>
            </a:xfrm>
          </p:grpSpPr>
          <p:cxnSp>
            <p:nvCxnSpPr>
              <p:cNvPr id="48" name="Прямая соединительная линия 47"/>
              <p:cNvCxnSpPr/>
              <p:nvPr/>
            </p:nvCxnSpPr>
            <p:spPr>
              <a:xfrm flipH="1">
                <a:off x="5798094" y="2079919"/>
                <a:ext cx="2433697" cy="11506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4" name="Группа 53"/>
              <p:cNvGrpSpPr/>
              <p:nvPr/>
            </p:nvGrpSpPr>
            <p:grpSpPr>
              <a:xfrm>
                <a:off x="6011877" y="1434772"/>
                <a:ext cx="2755864" cy="635157"/>
                <a:chOff x="6011877" y="1434772"/>
                <a:chExt cx="2755864" cy="635157"/>
              </a:xfrm>
            </p:grpSpPr>
            <p:grpSp>
              <p:nvGrpSpPr>
                <p:cNvPr id="41" name="Группа 40"/>
                <p:cNvGrpSpPr/>
                <p:nvPr/>
              </p:nvGrpSpPr>
              <p:grpSpPr>
                <a:xfrm rot="21298824">
                  <a:off x="8177102" y="1434772"/>
                  <a:ext cx="590639" cy="635157"/>
                  <a:chOff x="7603348" y="550590"/>
                  <a:chExt cx="538581" cy="719442"/>
                </a:xfrm>
              </p:grpSpPr>
              <p:cxnSp>
                <p:nvCxnSpPr>
                  <p:cNvPr id="6" name="Прямая соединительная линия 5"/>
                  <p:cNvCxnSpPr>
                    <a:cxnSpLocks noChangeAspect="1"/>
                  </p:cNvCxnSpPr>
                  <p:nvPr/>
                </p:nvCxnSpPr>
                <p:spPr>
                  <a:xfrm>
                    <a:off x="7876228" y="550590"/>
                    <a:ext cx="258221" cy="213099"/>
                  </a:xfrm>
                  <a:prstGeom prst="line">
                    <a:avLst/>
                  </a:prstGeom>
                  <a:ln w="28575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Прямая соединительная линия 34"/>
                  <p:cNvCxnSpPr/>
                  <p:nvPr/>
                </p:nvCxnSpPr>
                <p:spPr>
                  <a:xfrm flipH="1">
                    <a:off x="7610528" y="763689"/>
                    <a:ext cx="531401" cy="506343"/>
                  </a:xfrm>
                  <a:prstGeom prst="line">
                    <a:avLst/>
                  </a:prstGeom>
                  <a:ln w="28575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Прямая соединительная линия 39"/>
                  <p:cNvCxnSpPr/>
                  <p:nvPr/>
                </p:nvCxnSpPr>
                <p:spPr>
                  <a:xfrm flipH="1">
                    <a:off x="7603348" y="550590"/>
                    <a:ext cx="273002" cy="719442"/>
                  </a:xfrm>
                  <a:prstGeom prst="line">
                    <a:avLst/>
                  </a:prstGeom>
                  <a:ln w="28575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 flipH="1">
                  <a:off x="6011877" y="1435668"/>
                  <a:ext cx="2433697" cy="11506"/>
                </a:xfrm>
                <a:prstGeom prst="lin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 flipH="1">
                  <a:off x="6312199" y="1594978"/>
                  <a:ext cx="2433697" cy="11506"/>
                </a:xfrm>
                <a:prstGeom prst="line">
                  <a:avLst/>
                </a:prstGeom>
                <a:ln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51" name="Picture 2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2884" y="4056490"/>
            <a:ext cx="2357812" cy="2060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2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483768" y="4806571"/>
            <a:ext cx="2937376" cy="131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6455081" y="116632"/>
            <a:ext cx="19078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Призма</a:t>
            </a:r>
            <a:endParaRPr lang="ru-RU" sz="4000" b="1" dirty="0">
              <a:solidFill>
                <a:srgbClr val="002060"/>
              </a:solidFill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3779912" y="1484784"/>
            <a:ext cx="0" cy="151216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 flipV="1">
            <a:off x="827584" y="692696"/>
            <a:ext cx="2952328" cy="7920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5777028" y="1268760"/>
            <a:ext cx="21659" cy="122413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H="1" flipV="1">
            <a:off x="827584" y="1880828"/>
            <a:ext cx="2952328" cy="111612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829341" y="728700"/>
            <a:ext cx="0" cy="115212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 flipV="1">
            <a:off x="1691680" y="332656"/>
            <a:ext cx="3096344" cy="58890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570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нтичность">
  <a:themeElements>
    <a:clrScheme name="Античность 1">
      <a:dk1>
        <a:srgbClr val="6E6958"/>
      </a:dk1>
      <a:lt1>
        <a:srgbClr val="EAEAEA"/>
      </a:lt1>
      <a:dk2>
        <a:srgbClr val="88826C"/>
      </a:dk2>
      <a:lt2>
        <a:srgbClr val="EDD39F"/>
      </a:lt2>
      <a:accent1>
        <a:srgbClr val="C9C6BB"/>
      </a:accent1>
      <a:accent2>
        <a:srgbClr val="ADA897"/>
      </a:accent2>
      <a:accent3>
        <a:srgbClr val="C3C1BA"/>
      </a:accent3>
      <a:accent4>
        <a:srgbClr val="C8C8C8"/>
      </a:accent4>
      <a:accent5>
        <a:srgbClr val="E1DFDA"/>
      </a:accent5>
      <a:accent6>
        <a:srgbClr val="9C9888"/>
      </a:accent6>
      <a:hlink>
        <a:srgbClr val="DEB54E"/>
      </a:hlink>
      <a:folHlink>
        <a:srgbClr val="A78B3D"/>
      </a:folHlink>
    </a:clrScheme>
    <a:fontScheme name="Античност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2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2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Античность 1">
        <a:dk1>
          <a:srgbClr val="6E6958"/>
        </a:dk1>
        <a:lt1>
          <a:srgbClr val="EAEAEA"/>
        </a:lt1>
        <a:dk2>
          <a:srgbClr val="88826C"/>
        </a:dk2>
        <a:lt2>
          <a:srgbClr val="EDD39F"/>
        </a:lt2>
        <a:accent1>
          <a:srgbClr val="C9C6BB"/>
        </a:accent1>
        <a:accent2>
          <a:srgbClr val="ADA897"/>
        </a:accent2>
        <a:accent3>
          <a:srgbClr val="C3C1BA"/>
        </a:accent3>
        <a:accent4>
          <a:srgbClr val="C8C8C8"/>
        </a:accent4>
        <a:accent5>
          <a:srgbClr val="E1DFDA"/>
        </a:accent5>
        <a:accent6>
          <a:srgbClr val="9C9888"/>
        </a:accent6>
        <a:hlink>
          <a:srgbClr val="DEB54E"/>
        </a:hlink>
        <a:folHlink>
          <a:srgbClr val="A78B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Античность 2">
        <a:dk1>
          <a:srgbClr val="523D24"/>
        </a:dk1>
        <a:lt1>
          <a:srgbClr val="FFFFFF"/>
        </a:lt1>
        <a:dk2>
          <a:srgbClr val="5C3324"/>
        </a:dk2>
        <a:lt2>
          <a:srgbClr val="948F60"/>
        </a:lt2>
        <a:accent1>
          <a:srgbClr val="D0CEB8"/>
        </a:accent1>
        <a:accent2>
          <a:srgbClr val="C1BFA1"/>
        </a:accent2>
        <a:accent3>
          <a:srgbClr val="FFFFFF"/>
        </a:accent3>
        <a:accent4>
          <a:srgbClr val="45331D"/>
        </a:accent4>
        <a:accent5>
          <a:srgbClr val="E4E3D8"/>
        </a:accent5>
        <a:accent6>
          <a:srgbClr val="AFAD91"/>
        </a:accent6>
        <a:hlink>
          <a:srgbClr val="E0C036"/>
        </a:hlink>
        <a:folHlink>
          <a:srgbClr val="D1C1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нтичность 3">
        <a:dk1>
          <a:srgbClr val="333333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DDDDDD"/>
        </a:accent2>
        <a:accent3>
          <a:srgbClr val="FFFFFF"/>
        </a:accent3>
        <a:accent4>
          <a:srgbClr val="2A2A2A"/>
        </a:accent4>
        <a:accent5>
          <a:srgbClr val="F3F3F3"/>
        </a:accent5>
        <a:accent6>
          <a:srgbClr val="C8C8C8"/>
        </a:accent6>
        <a:hlink>
          <a:srgbClr val="969696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Античность 4">
        <a:dk1>
          <a:srgbClr val="4C4F60"/>
        </a:dk1>
        <a:lt1>
          <a:srgbClr val="EAEAEA"/>
        </a:lt1>
        <a:dk2>
          <a:srgbClr val="6C7188"/>
        </a:dk2>
        <a:lt2>
          <a:srgbClr val="EBCD5D"/>
        </a:lt2>
        <a:accent1>
          <a:srgbClr val="CECFD8"/>
        </a:accent1>
        <a:accent2>
          <a:srgbClr val="A8ABBA"/>
        </a:accent2>
        <a:accent3>
          <a:srgbClr val="BABBC3"/>
        </a:accent3>
        <a:accent4>
          <a:srgbClr val="C8C8C8"/>
        </a:accent4>
        <a:accent5>
          <a:srgbClr val="E3E4E9"/>
        </a:accent5>
        <a:accent6>
          <a:srgbClr val="989BA8"/>
        </a:accent6>
        <a:hlink>
          <a:srgbClr val="E8B550"/>
        </a:hlink>
        <a:folHlink>
          <a:srgbClr val="B79E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Античность 5">
        <a:dk1>
          <a:srgbClr val="65515B"/>
        </a:dk1>
        <a:lt1>
          <a:srgbClr val="EAEAEA"/>
        </a:lt1>
        <a:dk2>
          <a:srgbClr val="886C7B"/>
        </a:dk2>
        <a:lt2>
          <a:srgbClr val="E9D95F"/>
        </a:lt2>
        <a:accent1>
          <a:srgbClr val="CECFD8"/>
        </a:accent1>
        <a:accent2>
          <a:srgbClr val="AB95A1"/>
        </a:accent2>
        <a:accent3>
          <a:srgbClr val="C3BABF"/>
        </a:accent3>
        <a:accent4>
          <a:srgbClr val="C8C8C8"/>
        </a:accent4>
        <a:accent5>
          <a:srgbClr val="E3E4E9"/>
        </a:accent5>
        <a:accent6>
          <a:srgbClr val="9B8791"/>
        </a:accent6>
        <a:hlink>
          <a:srgbClr val="E8C050"/>
        </a:hlink>
        <a:folHlink>
          <a:srgbClr val="B79E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Античность 6">
        <a:dk1>
          <a:srgbClr val="333333"/>
        </a:dk1>
        <a:lt1>
          <a:srgbClr val="EAEAEA"/>
        </a:lt1>
        <a:dk2>
          <a:srgbClr val="000000"/>
        </a:dk2>
        <a:lt2>
          <a:srgbClr val="E1D8AB"/>
        </a:lt2>
        <a:accent1>
          <a:srgbClr val="808080"/>
        </a:accent1>
        <a:accent2>
          <a:srgbClr val="5F5F5F"/>
        </a:accent2>
        <a:accent3>
          <a:srgbClr val="AAAAAA"/>
        </a:accent3>
        <a:accent4>
          <a:srgbClr val="C8C8C8"/>
        </a:accent4>
        <a:accent5>
          <a:srgbClr val="C0C0C0"/>
        </a:accent5>
        <a:accent6>
          <a:srgbClr val="555555"/>
        </a:accent6>
        <a:hlink>
          <a:srgbClr val="D95045"/>
        </a:hlink>
        <a:folHlink>
          <a:srgbClr val="DCA23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27</Words>
  <Application>Microsoft Office PowerPoint</Application>
  <PresentationFormat>Экран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Тема Office</vt:lpstr>
      <vt:lpstr>Античность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Gyzenko</cp:lastModifiedBy>
  <cp:revision>15</cp:revision>
  <dcterms:created xsi:type="dcterms:W3CDTF">2014-04-02T05:18:30Z</dcterms:created>
  <dcterms:modified xsi:type="dcterms:W3CDTF">2014-05-17T17:01:59Z</dcterms:modified>
</cp:coreProperties>
</file>