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775-DA86-47A0-9538-B83A88461AA9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4BC-4EA4-4E5B-966E-7DF7EB49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775-DA86-47A0-9538-B83A88461AA9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4BC-4EA4-4E5B-966E-7DF7EB49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775-DA86-47A0-9538-B83A88461AA9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4BC-4EA4-4E5B-966E-7DF7EB49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775-DA86-47A0-9538-B83A88461AA9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4BC-4EA4-4E5B-966E-7DF7EB49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775-DA86-47A0-9538-B83A88461AA9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4BC-4EA4-4E5B-966E-7DF7EB49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775-DA86-47A0-9538-B83A88461AA9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4BC-4EA4-4E5B-966E-7DF7EB49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775-DA86-47A0-9538-B83A88461AA9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4BC-4EA4-4E5B-966E-7DF7EB49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775-DA86-47A0-9538-B83A88461AA9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4BC-4EA4-4E5B-966E-7DF7EB49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775-DA86-47A0-9538-B83A88461AA9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4BC-4EA4-4E5B-966E-7DF7EB49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775-DA86-47A0-9538-B83A88461AA9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4BC-4EA4-4E5B-966E-7DF7EB49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775-DA86-47A0-9538-B83A88461AA9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4BC-4EA4-4E5B-966E-7DF7EB49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1775-DA86-47A0-9538-B83A88461AA9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B4BC-4EA4-4E5B-966E-7DF7EB49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urmix.ru/lessons.php?k=123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20079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Бурятия</a:t>
            </a:r>
            <a:b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МКУ  Районное управления образования </a:t>
            </a:r>
            <a:b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Таксимовская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</a:t>
            </a:r>
            <a:b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  <a:b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№3»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988840"/>
            <a:ext cx="6264696" cy="2088232"/>
          </a:xfrm>
          <a:prstGeom prst="foldedCorner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endParaRPr lang="ru-RU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ИЗО 5 класс</a:t>
            </a:r>
          </a:p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3928" y="4797152"/>
            <a:ext cx="4464496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Выполнила: Степанова Л.И., </a:t>
            </a:r>
          </a:p>
          <a:p>
            <a:pPr algn="ctr"/>
            <a:r>
              <a:rPr lang="ru-RU" b="1" dirty="0" smtClean="0"/>
              <a:t>у</a:t>
            </a:r>
            <a:r>
              <a:rPr lang="ru-RU" b="1" dirty="0" smtClean="0"/>
              <a:t>читель технологии, ИЗО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30.fastpic.ru/big/2011/0902/be/b58cde31a6144d066a44a8d266995b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2676525" cy="3838576"/>
          </a:xfrm>
          <a:prstGeom prst="rect">
            <a:avLst/>
          </a:prstGeom>
          <a:noFill/>
        </p:spPr>
      </p:pic>
      <p:pic>
        <p:nvPicPr>
          <p:cNvPr id="2052" name="Picture 4" descr="http://i30.fastpic.ru/big/2011/0902/7e/5ca25297c62bb127dff1ecae948325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0928"/>
            <a:ext cx="2695575" cy="3733800"/>
          </a:xfrm>
          <a:prstGeom prst="rect">
            <a:avLst/>
          </a:prstGeom>
          <a:noFill/>
        </p:spPr>
      </p:pic>
      <p:pic>
        <p:nvPicPr>
          <p:cNvPr id="2054" name="Picture 6" descr="http://i28.fastpic.ru/big/2011/0902/1f/ce6fa1538b8305849e6feedb915b77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714625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Для начала нарисуйте форму яйца, а далее три наклоненных горизонтальных линий.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к нарисовать скоростной Поезд карандашом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800867" cy="3744416"/>
          </a:xfrm>
          <a:prstGeom prst="rect">
            <a:avLst/>
          </a:prstGeom>
          <a:noFill/>
        </p:spPr>
      </p:pic>
      <p:pic>
        <p:nvPicPr>
          <p:cNvPr id="1028" name="Picture 4" descr="Как нарисовать скоростной Поезд карандашом поэтап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7541875" cy="3625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 этом этапе нарисуйте двери для входа и выхода.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Как нарисовать скоростной Поезд карандашом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79004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Тут вам нужно дорисовать двери.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к нарисовать скоростной Поезд карандашом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08966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Затем начните рисовать окна, как указано на картинке.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к нарисовать скоростной Поезд карандашом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8059272" cy="4271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Теперь нарисуйте перед поезда, нарисуйте фары, лобовое окно, и пару лини на самом поезде.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266" name="AutoShape 2" descr="Как нарисовать скоростной Поезд карандашом поэтапн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Как нарисовать скоростной Поезд карандашом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388770" cy="3551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Ну вот нарисуйте затем механику внизу поезда.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Как нарисовать скоростной Поезд карандашом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688387" cy="3695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Осталось немного детализировать эскиз.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Как нарисовать скоростной Поезд карандашом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238961" cy="347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http://purmix.ru/lessons.php?k=1236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2726591"/>
          </a:xfrm>
          <a:prstGeom prst="teardrop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i="1" dirty="0">
                <a:solidFill>
                  <a:srgbClr val="4A4338"/>
                </a:solidFill>
              </a:rPr>
              <a:t>Для чего нужны автомобили и поезда, корабли и самолёты?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3352800"/>
            <a:ext cx="68580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Автомобили и поезда, корабли и самолёты нужны для передвижения по земле, воде, воздуху и даже под землёй!</a:t>
            </a:r>
          </a:p>
        </p:txBody>
      </p:sp>
      <p:pic>
        <p:nvPicPr>
          <p:cNvPr id="9222" name="Picture 6" descr="img227 коррекция коррек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81128"/>
            <a:ext cx="1907704" cy="200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2819400" y="228600"/>
            <a:ext cx="4038600" cy="121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660033"/>
                </a:solidFill>
              </a:rPr>
              <a:t>транспорт</a:t>
            </a: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>
            <a:off x="1447800" y="1447800"/>
            <a:ext cx="13716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1828800"/>
            <a:ext cx="2743200" cy="1066800"/>
          </a:xfrm>
          <a:prstGeom prst="rect">
            <a:avLst/>
          </a:prstGeom>
          <a:solidFill>
            <a:srgbClr val="A59F9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0" y="19050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FFCC"/>
                </a:solidFill>
              </a:rPr>
              <a:t>наземный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990600" y="3048000"/>
            <a:ext cx="2590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>
            <a:off x="3124200" y="1447800"/>
            <a:ext cx="533400" cy="1524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219200" y="31242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0000FF"/>
                </a:solidFill>
              </a:rPr>
              <a:t>водный</a:t>
            </a: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3810000" y="3048000"/>
            <a:ext cx="3276600" cy="990600"/>
          </a:xfrm>
          <a:prstGeom prst="rect">
            <a:avLst/>
          </a:prstGeom>
          <a:solidFill>
            <a:srgbClr val="EDF1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886200" y="32004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0000FF"/>
                </a:solidFill>
              </a:rPr>
              <a:t>воздушный</a:t>
            </a: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5410200" y="1524000"/>
            <a:ext cx="304800" cy="1447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6019800" y="1752600"/>
            <a:ext cx="3124200" cy="914400"/>
          </a:xfrm>
          <a:prstGeom prst="rect">
            <a:avLst/>
          </a:prstGeom>
          <a:solidFill>
            <a:srgbClr val="B4A1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6019800" y="1828800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подземный</a:t>
            </a: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6858000" y="1447800"/>
            <a:ext cx="53340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301" name="Picture 37" descr="img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2247900" cy="1447800"/>
          </a:xfrm>
          <a:prstGeom prst="rect">
            <a:avLst/>
          </a:prstGeom>
          <a:noFill/>
        </p:spPr>
      </p:pic>
      <p:pic>
        <p:nvPicPr>
          <p:cNvPr id="11302" name="Picture 38" descr="Копия (3) img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667000" cy="901700"/>
          </a:xfrm>
          <a:prstGeom prst="rect">
            <a:avLst/>
          </a:prstGeom>
          <a:noFill/>
        </p:spPr>
      </p:pic>
      <p:pic>
        <p:nvPicPr>
          <p:cNvPr id="11303" name="Picture 39" descr="img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156200"/>
            <a:ext cx="3538538" cy="1701800"/>
          </a:xfrm>
          <a:prstGeom prst="rect">
            <a:avLst/>
          </a:prstGeom>
          <a:noFill/>
        </p:spPr>
      </p:pic>
      <p:pic>
        <p:nvPicPr>
          <p:cNvPr id="11304" name="Picture 40" descr="Копия (7) img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4267200"/>
            <a:ext cx="3571875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 animBg="1"/>
      <p:bldP spid="11290" grpId="0" animBg="1"/>
      <p:bldP spid="11291" grpId="0"/>
      <p:bldP spid="11292" grpId="0" animBg="1"/>
      <p:bldP spid="11293" grpId="0" animBg="1"/>
      <p:bldP spid="11294" grpId="0"/>
      <p:bldP spid="11295" grpId="0" animBg="1"/>
      <p:bldP spid="11296" grpId="0"/>
      <p:bldP spid="11297" grpId="0" animBg="1"/>
      <p:bldP spid="11298" grpId="0" animBg="1"/>
      <p:bldP spid="11299" grpId="0"/>
      <p:bldP spid="113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g227 коррекция коррек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25" y="0"/>
            <a:ext cx="2543175" cy="2667000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0"/>
            <a:ext cx="3124200" cy="914400"/>
          </a:xfrm>
          <a:prstGeom prst="rect">
            <a:avLst/>
          </a:prstGeom>
          <a:solidFill>
            <a:srgbClr val="B4A1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62000" y="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транспорт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04800" y="9144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28600" y="914400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28600" y="1600200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09600" y="1219200"/>
            <a:ext cx="3886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пассажирский</a:t>
            </a:r>
          </a:p>
        </p:txBody>
      </p:sp>
      <p:pic>
        <p:nvPicPr>
          <p:cNvPr id="12300" name="Picture 12" descr="Копия (3) img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27425"/>
            <a:ext cx="5105400" cy="1725613"/>
          </a:xfrm>
          <a:prstGeom prst="rect">
            <a:avLst/>
          </a:prstGeom>
          <a:noFill/>
        </p:spPr>
      </p:pic>
      <p:pic>
        <p:nvPicPr>
          <p:cNvPr id="12301" name="Picture 13" descr="Копия (2) img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505200"/>
            <a:ext cx="4691063" cy="1563688"/>
          </a:xfrm>
          <a:prstGeom prst="rect">
            <a:avLst/>
          </a:prstGeom>
          <a:noFill/>
        </p:spPr>
      </p:pic>
      <p:pic>
        <p:nvPicPr>
          <p:cNvPr id="12302" name="Picture 14" descr="Копия (5) img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6475" y="3276600"/>
            <a:ext cx="6867525" cy="2576513"/>
          </a:xfrm>
          <a:prstGeom prst="rect">
            <a:avLst/>
          </a:prstGeom>
          <a:noFill/>
        </p:spPr>
      </p:pic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28600" y="2362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28600" y="28194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609600" y="2590800"/>
            <a:ext cx="3886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грузовой</a:t>
            </a:r>
          </a:p>
        </p:txBody>
      </p:sp>
      <p:pic>
        <p:nvPicPr>
          <p:cNvPr id="12306" name="Picture 18" descr="Копия (2) Копия img1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505200"/>
            <a:ext cx="5105400" cy="2533650"/>
          </a:xfrm>
          <a:prstGeom prst="rect">
            <a:avLst/>
          </a:prstGeom>
          <a:noFill/>
        </p:spPr>
      </p:pic>
      <p:pic>
        <p:nvPicPr>
          <p:cNvPr id="12307" name="Picture 19" descr="Копия img1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886200"/>
            <a:ext cx="8001000" cy="18319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228600" y="41148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685800" y="3810000"/>
            <a:ext cx="3962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специальный</a:t>
            </a:r>
          </a:p>
        </p:txBody>
      </p:sp>
      <p:pic>
        <p:nvPicPr>
          <p:cNvPr id="12310" name="Picture 22" descr="img16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4724400"/>
            <a:ext cx="4219575" cy="1792288"/>
          </a:xfrm>
          <a:prstGeom prst="rect">
            <a:avLst/>
          </a:prstGeom>
          <a:noFill/>
        </p:spPr>
      </p:pic>
      <p:pic>
        <p:nvPicPr>
          <p:cNvPr id="12314" name="Picture 26" descr="Копия (2) img16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4800600"/>
            <a:ext cx="3733800" cy="1874838"/>
          </a:xfrm>
          <a:prstGeom prst="rect">
            <a:avLst/>
          </a:prstGeom>
          <a:noFill/>
        </p:spPr>
      </p:pic>
      <p:pic>
        <p:nvPicPr>
          <p:cNvPr id="12315" name="Picture 27" descr="Копия (2) img16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4924425"/>
            <a:ext cx="5286375" cy="1933575"/>
          </a:xfrm>
          <a:prstGeom prst="rect">
            <a:avLst/>
          </a:prstGeom>
          <a:noFill/>
        </p:spPr>
      </p:pic>
      <p:pic>
        <p:nvPicPr>
          <p:cNvPr id="12316" name="Picture 28" descr="Копия (3) Копия img16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4419600"/>
            <a:ext cx="38100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1" dur="1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7" dur="1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7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5" grpId="0" animBg="1"/>
      <p:bldP spid="123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g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813" y="1752600"/>
            <a:ext cx="3913187" cy="1662113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62400" y="1981200"/>
            <a:ext cx="121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FF0000"/>
                </a:solidFill>
              </a:rPr>
              <a:t>02</a:t>
            </a:r>
          </a:p>
        </p:txBody>
      </p:sp>
      <p:pic>
        <p:nvPicPr>
          <p:cNvPr id="14342" name="Picture 6" descr="Копия (2) img1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3657600" cy="1836738"/>
          </a:xfrm>
          <a:prstGeom prst="rect">
            <a:avLst/>
          </a:prstGeom>
          <a:noFill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86200" y="37338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FF0000"/>
                </a:solidFill>
              </a:rPr>
              <a:t>03</a:t>
            </a:r>
          </a:p>
        </p:txBody>
      </p:sp>
      <p:pic>
        <p:nvPicPr>
          <p:cNvPr id="14344" name="Picture 8" descr="Копия (3) Копия img1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800600"/>
            <a:ext cx="3505200" cy="2057400"/>
          </a:xfrm>
          <a:prstGeom prst="rect">
            <a:avLst/>
          </a:prstGeom>
          <a:noFill/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438400" y="55626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FF0000"/>
                </a:solidFill>
              </a:rPr>
              <a:t>04</a:t>
            </a:r>
          </a:p>
        </p:txBody>
      </p:sp>
      <p:pic>
        <p:nvPicPr>
          <p:cNvPr id="14346" name="Picture 10" descr="Копия (4) img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4633913" cy="1990725"/>
          </a:xfrm>
          <a:prstGeom prst="rect">
            <a:avLst/>
          </a:prstGeom>
          <a:noFill/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105400" y="4572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FF0000"/>
                </a:solidFill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/>
      <p:bldP spid="14345" grpId="0"/>
      <p:bldP spid="143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g227 коррекция коррек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25" y="0"/>
            <a:ext cx="2543175" cy="26670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2400"/>
            <a:ext cx="3429000" cy="838200"/>
          </a:xfrm>
          <a:prstGeom prst="rect">
            <a:avLst/>
          </a:prstGeom>
          <a:solidFill>
            <a:srgbClr val="B4A1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2286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транспорт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0" y="99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0" y="99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28600" y="990600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28600" y="21336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762000" y="1828800"/>
            <a:ext cx="28956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90600" y="1905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личный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228600" y="57912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57200" y="5486400"/>
            <a:ext cx="3962400" cy="91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33400" y="5638800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общественный</a:t>
            </a:r>
          </a:p>
        </p:txBody>
      </p:sp>
      <p:pic>
        <p:nvPicPr>
          <p:cNvPr id="13328" name="Picture 16" descr="img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76600"/>
            <a:ext cx="3695700" cy="2381250"/>
          </a:xfrm>
          <a:prstGeom prst="rect">
            <a:avLst/>
          </a:prstGeom>
          <a:noFill/>
        </p:spPr>
      </p:pic>
      <p:pic>
        <p:nvPicPr>
          <p:cNvPr id="13329" name="Picture 17" descr="img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776538"/>
            <a:ext cx="5443538" cy="2616200"/>
          </a:xfrm>
          <a:prstGeom prst="rect">
            <a:avLst/>
          </a:prstGeom>
          <a:noFill/>
        </p:spPr>
      </p:pic>
      <p:pic>
        <p:nvPicPr>
          <p:cNvPr id="13330" name="Picture 18" descr="Копия (2) img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971800"/>
            <a:ext cx="6232525" cy="207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4" grpId="0"/>
      <p:bldP spid="13326" grpId="0" animBg="1"/>
      <p:bldP spid="133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g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229600" cy="3963988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" y="441960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/>
              <a:t>Чёлн, каяк, парусник.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Копия img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143875" cy="2725738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28600" y="36576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/>
              <a:t>Воздушный шар, самолёт.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detki.webiren.com/wp-content/uploads/2012/05/12-211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600400" cy="5119052"/>
          </a:xfrm>
          <a:prstGeom prst="rect">
            <a:avLst/>
          </a:prstGeom>
          <a:noFill/>
        </p:spPr>
      </p:pic>
      <p:pic>
        <p:nvPicPr>
          <p:cNvPr id="3076" name="Picture 4" descr="http://i30.fastpic.ru/big/2011/0902/f9/fc629e526b34a6888db3a10dd05de9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775695" cy="518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152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Министерство образования и науки республики Бурятия МКУ  Районное управления образования  МБОУ «Таксимовская средняя  общеобразовательная  школа №3»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Для начала нарисуйте форму яйца, а далее три наклоненных горизонтальных линий.</vt:lpstr>
      <vt:lpstr>На этом этапе нарисуйте двери для входа и выхода.</vt:lpstr>
      <vt:lpstr>Тут вам нужно дорисовать двери. </vt:lpstr>
      <vt:lpstr>Затем начните рисовать окна, как указано на картинке.</vt:lpstr>
      <vt:lpstr>Теперь нарисуйте перед поезда, нарисуйте фары, лобовое окно, и пару лини на самом поезде.</vt:lpstr>
      <vt:lpstr>Ну вот нарисуйте затем механику внизу поезда.</vt:lpstr>
      <vt:lpstr>Осталось немного детализировать эскиз.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2014-02-23T07:50:00Z</dcterms:created>
  <dcterms:modified xsi:type="dcterms:W3CDTF">2014-05-18T03:04:57Z</dcterms:modified>
</cp:coreProperties>
</file>