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</p:showPr>
  <p:clrMru>
    <a:srgbClr val="B3D9FF"/>
    <a:srgbClr val="D9ECFF"/>
    <a:srgbClr val="79BCFF"/>
    <a:srgbClr val="3399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7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B6BC6-3EEE-4DFA-8111-96215D6F952A}" type="doc">
      <dgm:prSet loTypeId="urn:microsoft.com/office/officeart/2005/8/layout/vList6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5ED1E00-BB9C-41F5-A970-0B0661C4BCB1}">
      <dgm:prSet phldrT="[Текст]"/>
      <dgm:spPr/>
      <dgm:t>
        <a:bodyPr/>
        <a:lstStyle/>
        <a:p>
          <a:r>
            <a:rPr lang="ru-RU" dirty="0" smtClean="0"/>
            <a:t>Наблюдение</a:t>
          </a:r>
        </a:p>
      </dgm:t>
    </dgm:pt>
    <dgm:pt modelId="{ED34B7C3-6CB4-42B1-BF7F-8A37ACEC340C}" type="parTrans" cxnId="{5E10C284-B803-478C-9AA0-6A9D07BAC4C7}">
      <dgm:prSet/>
      <dgm:spPr/>
      <dgm:t>
        <a:bodyPr/>
        <a:lstStyle/>
        <a:p>
          <a:endParaRPr lang="ru-RU"/>
        </a:p>
      </dgm:t>
    </dgm:pt>
    <dgm:pt modelId="{99BEF523-8AE9-4F55-8DF2-D9012B0A5D71}" type="sibTrans" cxnId="{5E10C284-B803-478C-9AA0-6A9D07BAC4C7}">
      <dgm:prSet/>
      <dgm:spPr/>
      <dgm:t>
        <a:bodyPr/>
        <a:lstStyle/>
        <a:p>
          <a:endParaRPr lang="ru-RU"/>
        </a:p>
      </dgm:t>
    </dgm:pt>
    <dgm:pt modelId="{A0DD034D-6E65-435A-BB71-63F89B44C414}">
      <dgm:prSet phldrT="[Текст]" custT="1"/>
      <dgm:spPr/>
      <dgm:t>
        <a:bodyPr/>
        <a:lstStyle/>
        <a:p>
          <a:r>
            <a:rPr lang="ru-RU" sz="1400" dirty="0" smtClean="0"/>
            <a:t>Активное </a:t>
          </a:r>
          <a:endParaRPr lang="ru-RU" sz="1400" dirty="0"/>
        </a:p>
      </dgm:t>
    </dgm:pt>
    <dgm:pt modelId="{801042FD-84DF-48AF-9573-F0156B56931D}" type="parTrans" cxnId="{8EB315E4-AC7D-430A-8827-E46B77492671}">
      <dgm:prSet/>
      <dgm:spPr/>
      <dgm:t>
        <a:bodyPr/>
        <a:lstStyle/>
        <a:p>
          <a:endParaRPr lang="ru-RU"/>
        </a:p>
      </dgm:t>
    </dgm:pt>
    <dgm:pt modelId="{43489219-A8FB-4532-AA62-538C7C8974C6}" type="sibTrans" cxnId="{8EB315E4-AC7D-430A-8827-E46B77492671}">
      <dgm:prSet/>
      <dgm:spPr/>
      <dgm:t>
        <a:bodyPr/>
        <a:lstStyle/>
        <a:p>
          <a:endParaRPr lang="ru-RU"/>
        </a:p>
      </dgm:t>
    </dgm:pt>
    <dgm:pt modelId="{DACE3A1A-A4DE-434B-B3C4-5BC0C2058340}">
      <dgm:prSet phldrT="[Текст]"/>
      <dgm:spPr/>
      <dgm:t>
        <a:bodyPr/>
        <a:lstStyle/>
        <a:p>
          <a:r>
            <a:rPr lang="ru-RU" dirty="0" smtClean="0"/>
            <a:t>Собеседование</a:t>
          </a:r>
          <a:endParaRPr lang="ru-RU" dirty="0"/>
        </a:p>
      </dgm:t>
    </dgm:pt>
    <dgm:pt modelId="{7AD58496-3D81-4C87-BB69-8437A79FD576}" type="parTrans" cxnId="{68529257-2650-4BB5-8BA7-F6B67FDF194C}">
      <dgm:prSet/>
      <dgm:spPr/>
      <dgm:t>
        <a:bodyPr/>
        <a:lstStyle/>
        <a:p>
          <a:endParaRPr lang="ru-RU"/>
        </a:p>
      </dgm:t>
    </dgm:pt>
    <dgm:pt modelId="{E6FF5355-7013-405A-92DE-7FA4A0BADF1E}" type="sibTrans" cxnId="{68529257-2650-4BB5-8BA7-F6B67FDF194C}">
      <dgm:prSet/>
      <dgm:spPr/>
      <dgm:t>
        <a:bodyPr/>
        <a:lstStyle/>
        <a:p>
          <a:endParaRPr lang="ru-RU"/>
        </a:p>
      </dgm:t>
    </dgm:pt>
    <dgm:pt modelId="{068D6994-9C75-42CF-9ADF-7DE2F0BDEC51}">
      <dgm:prSet/>
      <dgm:spPr/>
      <dgm:t>
        <a:bodyPr/>
        <a:lstStyle/>
        <a:p>
          <a:r>
            <a:rPr lang="ru-RU" dirty="0" smtClean="0"/>
            <a:t>Анализ документации</a:t>
          </a:r>
          <a:endParaRPr lang="ru-RU" dirty="0"/>
        </a:p>
      </dgm:t>
    </dgm:pt>
    <dgm:pt modelId="{DE17647B-497F-462A-A200-6F63D84D5077}" type="parTrans" cxnId="{A74D248B-4AA9-4561-BE75-1BD622AD4F92}">
      <dgm:prSet/>
      <dgm:spPr/>
      <dgm:t>
        <a:bodyPr/>
        <a:lstStyle/>
        <a:p>
          <a:endParaRPr lang="ru-RU"/>
        </a:p>
      </dgm:t>
    </dgm:pt>
    <dgm:pt modelId="{9C407066-6EDD-4E86-84D8-B388DCB7B6D2}" type="sibTrans" cxnId="{A74D248B-4AA9-4561-BE75-1BD622AD4F92}">
      <dgm:prSet/>
      <dgm:spPr/>
      <dgm:t>
        <a:bodyPr/>
        <a:lstStyle/>
        <a:p>
          <a:endParaRPr lang="ru-RU"/>
        </a:p>
      </dgm:t>
    </dgm:pt>
    <dgm:pt modelId="{1F6AC010-63C6-4D2B-B709-52DD8795FEF5}">
      <dgm:prSet custT="1"/>
      <dgm:spPr/>
      <dgm:t>
        <a:bodyPr/>
        <a:lstStyle/>
        <a:p>
          <a:r>
            <a:rPr lang="ru-RU" sz="1400" dirty="0" smtClean="0"/>
            <a:t>Классный журнал</a:t>
          </a:r>
          <a:endParaRPr lang="ru-RU" sz="1100" dirty="0"/>
        </a:p>
      </dgm:t>
    </dgm:pt>
    <dgm:pt modelId="{3A53B7F8-096D-4A88-8273-E38854233579}" type="parTrans" cxnId="{AB9491EB-73D7-48CA-A94C-4999B4E8EFA2}">
      <dgm:prSet/>
      <dgm:spPr/>
      <dgm:t>
        <a:bodyPr/>
        <a:lstStyle/>
        <a:p>
          <a:endParaRPr lang="ru-RU"/>
        </a:p>
      </dgm:t>
    </dgm:pt>
    <dgm:pt modelId="{CE17D56D-4D88-4C28-9F00-59681B05E628}" type="sibTrans" cxnId="{AB9491EB-73D7-48CA-A94C-4999B4E8EFA2}">
      <dgm:prSet/>
      <dgm:spPr/>
      <dgm:t>
        <a:bodyPr/>
        <a:lstStyle/>
        <a:p>
          <a:endParaRPr lang="ru-RU"/>
        </a:p>
      </dgm:t>
    </dgm:pt>
    <dgm:pt modelId="{26FF69E5-B36F-4077-8BF1-69B44F4F6379}">
      <dgm:prSet custT="1"/>
      <dgm:spPr/>
      <dgm:t>
        <a:bodyPr/>
        <a:lstStyle/>
        <a:p>
          <a:endParaRPr lang="ru-RU" sz="1400" dirty="0"/>
        </a:p>
      </dgm:t>
    </dgm:pt>
    <dgm:pt modelId="{5C6C0237-0CA7-4B98-9675-3129F8BBF0EA}" type="parTrans" cxnId="{A5D3EFF8-24BD-408B-BBDD-22C71EE0E463}">
      <dgm:prSet/>
      <dgm:spPr/>
      <dgm:t>
        <a:bodyPr/>
        <a:lstStyle/>
        <a:p>
          <a:endParaRPr lang="ru-RU"/>
        </a:p>
      </dgm:t>
    </dgm:pt>
    <dgm:pt modelId="{2B3BA6B0-4C2B-42AE-860D-18557415A1D5}" type="sibTrans" cxnId="{A5D3EFF8-24BD-408B-BBDD-22C71EE0E463}">
      <dgm:prSet/>
      <dgm:spPr/>
      <dgm:t>
        <a:bodyPr/>
        <a:lstStyle/>
        <a:p>
          <a:endParaRPr lang="ru-RU"/>
        </a:p>
      </dgm:t>
    </dgm:pt>
    <dgm:pt modelId="{1FFEE608-A012-41B1-84F4-66B67E6AD483}">
      <dgm:prSet phldrT="[Текст]" custT="1"/>
      <dgm:spPr/>
      <dgm:t>
        <a:bodyPr/>
        <a:lstStyle/>
        <a:p>
          <a:r>
            <a:rPr lang="ru-RU" sz="1400" dirty="0" smtClean="0"/>
            <a:t>Дневники учащихся</a:t>
          </a:r>
          <a:endParaRPr lang="ru-RU" sz="1400" dirty="0"/>
        </a:p>
      </dgm:t>
    </dgm:pt>
    <dgm:pt modelId="{68020C42-70AF-4307-B76A-E669E1BE79E2}" type="parTrans" cxnId="{A118E6E0-F656-4F63-A61C-744E8993D7D8}">
      <dgm:prSet/>
      <dgm:spPr/>
      <dgm:t>
        <a:bodyPr/>
        <a:lstStyle/>
        <a:p>
          <a:endParaRPr lang="ru-RU"/>
        </a:p>
      </dgm:t>
    </dgm:pt>
    <dgm:pt modelId="{CD450E3E-50EB-41A4-9D98-1D96637828C4}" type="sibTrans" cxnId="{A118E6E0-F656-4F63-A61C-744E8993D7D8}">
      <dgm:prSet/>
      <dgm:spPr/>
      <dgm:t>
        <a:bodyPr/>
        <a:lstStyle/>
        <a:p>
          <a:endParaRPr lang="ru-RU"/>
        </a:p>
      </dgm:t>
    </dgm:pt>
    <dgm:pt modelId="{12D4A761-63F4-4B46-B8FB-4B33C9567F12}">
      <dgm:prSet phldrT="[Текст]" custT="1"/>
      <dgm:spPr/>
      <dgm:t>
        <a:bodyPr/>
        <a:lstStyle/>
        <a:p>
          <a:r>
            <a:rPr lang="ru-RU" sz="1400" dirty="0" smtClean="0"/>
            <a:t>Коллеги  (педагоги, психолог, медсестра)</a:t>
          </a:r>
          <a:endParaRPr lang="ru-RU" sz="1400" dirty="0"/>
        </a:p>
      </dgm:t>
    </dgm:pt>
    <dgm:pt modelId="{F1A7FDFA-BE42-4052-98C8-5B929499A361}" type="parTrans" cxnId="{AF2542F8-A573-4DA3-9A38-9A92B3A96D1E}">
      <dgm:prSet/>
      <dgm:spPr/>
      <dgm:t>
        <a:bodyPr/>
        <a:lstStyle/>
        <a:p>
          <a:endParaRPr lang="ru-RU"/>
        </a:p>
      </dgm:t>
    </dgm:pt>
    <dgm:pt modelId="{516740E4-7EB0-45AF-9FFA-174221643A2C}" type="sibTrans" cxnId="{AF2542F8-A573-4DA3-9A38-9A92B3A96D1E}">
      <dgm:prSet/>
      <dgm:spPr/>
      <dgm:t>
        <a:bodyPr/>
        <a:lstStyle/>
        <a:p>
          <a:endParaRPr lang="ru-RU"/>
        </a:p>
      </dgm:t>
    </dgm:pt>
    <dgm:pt modelId="{890FA1E0-1054-4F1E-A728-49C57B890ACA}">
      <dgm:prSet phldrT="[Текст]" custT="1"/>
      <dgm:spPr/>
      <dgm:t>
        <a:bodyPr/>
        <a:lstStyle/>
        <a:p>
          <a:r>
            <a:rPr lang="ru-RU" sz="1400" dirty="0" smtClean="0"/>
            <a:t>Детский коллектив</a:t>
          </a:r>
          <a:endParaRPr lang="ru-RU" sz="1400" dirty="0"/>
        </a:p>
      </dgm:t>
    </dgm:pt>
    <dgm:pt modelId="{D6FB9B27-68BF-45FB-829B-5E1FAA87C526}" type="parTrans" cxnId="{8BC39FEB-A625-43CD-8730-9CD2B96498C8}">
      <dgm:prSet/>
      <dgm:spPr/>
      <dgm:t>
        <a:bodyPr/>
        <a:lstStyle/>
        <a:p>
          <a:endParaRPr lang="ru-RU"/>
        </a:p>
      </dgm:t>
    </dgm:pt>
    <dgm:pt modelId="{EDBAED9B-B8AB-4CAE-B8D9-64FA4CE4DFAC}" type="sibTrans" cxnId="{8BC39FEB-A625-43CD-8730-9CD2B96498C8}">
      <dgm:prSet/>
      <dgm:spPr/>
      <dgm:t>
        <a:bodyPr/>
        <a:lstStyle/>
        <a:p>
          <a:endParaRPr lang="ru-RU"/>
        </a:p>
      </dgm:t>
    </dgm:pt>
    <dgm:pt modelId="{B1FDA30D-C701-4065-914F-953A0998A41C}">
      <dgm:prSet phldrT="[Текст]" custT="1"/>
      <dgm:spPr/>
      <dgm:t>
        <a:bodyPr/>
        <a:lstStyle/>
        <a:p>
          <a:endParaRPr lang="ru-RU" sz="1400" dirty="0"/>
        </a:p>
      </dgm:t>
    </dgm:pt>
    <dgm:pt modelId="{5F2145C7-5B89-4FDA-B4E4-598EB0158894}" type="parTrans" cxnId="{FC69C169-DCE7-4E7B-86E5-8415743BF5A9}">
      <dgm:prSet/>
      <dgm:spPr/>
      <dgm:t>
        <a:bodyPr/>
        <a:lstStyle/>
        <a:p>
          <a:endParaRPr lang="ru-RU"/>
        </a:p>
      </dgm:t>
    </dgm:pt>
    <dgm:pt modelId="{2F6ADC76-0B9E-4108-AA9B-C6D308A40DD3}" type="sibTrans" cxnId="{FC69C169-DCE7-4E7B-86E5-8415743BF5A9}">
      <dgm:prSet/>
      <dgm:spPr/>
      <dgm:t>
        <a:bodyPr/>
        <a:lstStyle/>
        <a:p>
          <a:endParaRPr lang="ru-RU"/>
        </a:p>
      </dgm:t>
    </dgm:pt>
    <dgm:pt modelId="{425F4BCA-E212-4926-AFD3-E3A2A9C4B238}">
      <dgm:prSet phldrT="[Текст]" custT="1"/>
      <dgm:spPr/>
      <dgm:t>
        <a:bodyPr/>
        <a:lstStyle/>
        <a:p>
          <a:r>
            <a:rPr lang="ru-RU" sz="1400" dirty="0" smtClean="0"/>
            <a:t>Ученик </a:t>
          </a:r>
          <a:endParaRPr lang="ru-RU" sz="1400" dirty="0"/>
        </a:p>
      </dgm:t>
    </dgm:pt>
    <dgm:pt modelId="{7AF6B225-3FF1-400F-AC5B-3F2F1792E9D3}" type="parTrans" cxnId="{A8163159-47CD-44C9-AB01-F2610446434B}">
      <dgm:prSet/>
      <dgm:spPr/>
      <dgm:t>
        <a:bodyPr/>
        <a:lstStyle/>
        <a:p>
          <a:endParaRPr lang="ru-RU"/>
        </a:p>
      </dgm:t>
    </dgm:pt>
    <dgm:pt modelId="{5821AF04-A3EC-4BEF-BC95-C1570E0EAB90}" type="sibTrans" cxnId="{A8163159-47CD-44C9-AB01-F2610446434B}">
      <dgm:prSet/>
      <dgm:spPr/>
      <dgm:t>
        <a:bodyPr/>
        <a:lstStyle/>
        <a:p>
          <a:endParaRPr lang="ru-RU"/>
        </a:p>
      </dgm:t>
    </dgm:pt>
    <dgm:pt modelId="{30A4B5CE-E26D-413C-8129-5EF9D46861BB}">
      <dgm:prSet phldrT="[Текст]" custT="1"/>
      <dgm:spPr/>
      <dgm:t>
        <a:bodyPr/>
        <a:lstStyle/>
        <a:p>
          <a:r>
            <a:rPr lang="ru-RU" sz="1400" dirty="0" smtClean="0"/>
            <a:t>Пассивное </a:t>
          </a:r>
          <a:endParaRPr lang="ru-RU" sz="1400" dirty="0"/>
        </a:p>
      </dgm:t>
    </dgm:pt>
    <dgm:pt modelId="{56BE8650-F70A-4944-9E7C-3A0ECA9EA2B5}" type="parTrans" cxnId="{B1EC6738-FE4A-410B-A943-A180E2C49034}">
      <dgm:prSet/>
      <dgm:spPr/>
      <dgm:t>
        <a:bodyPr/>
        <a:lstStyle/>
        <a:p>
          <a:endParaRPr lang="ru-RU"/>
        </a:p>
      </dgm:t>
    </dgm:pt>
    <dgm:pt modelId="{A663A458-31A1-4BB4-9A6E-313795AD103B}" type="sibTrans" cxnId="{B1EC6738-FE4A-410B-A943-A180E2C49034}">
      <dgm:prSet/>
      <dgm:spPr/>
      <dgm:t>
        <a:bodyPr/>
        <a:lstStyle/>
        <a:p>
          <a:endParaRPr lang="ru-RU"/>
        </a:p>
      </dgm:t>
    </dgm:pt>
    <dgm:pt modelId="{F2F77CE2-9121-48AA-BC24-7C4C9955D521}">
      <dgm:prSet phldrT="[Текст]"/>
      <dgm:spPr/>
      <dgm:t>
        <a:bodyPr/>
        <a:lstStyle/>
        <a:p>
          <a:endParaRPr lang="ru-RU" sz="1100" dirty="0"/>
        </a:p>
      </dgm:t>
    </dgm:pt>
    <dgm:pt modelId="{52E902A1-A695-4B2A-8020-2D1847E5AB8B}" type="parTrans" cxnId="{69979E53-8CAE-4AFC-96A9-3D0FAB88D7F8}">
      <dgm:prSet/>
      <dgm:spPr/>
      <dgm:t>
        <a:bodyPr/>
        <a:lstStyle/>
        <a:p>
          <a:endParaRPr lang="ru-RU"/>
        </a:p>
      </dgm:t>
    </dgm:pt>
    <dgm:pt modelId="{0886D595-FFB7-4132-A101-DAD1181C9A66}" type="sibTrans" cxnId="{69979E53-8CAE-4AFC-96A9-3D0FAB88D7F8}">
      <dgm:prSet/>
      <dgm:spPr/>
      <dgm:t>
        <a:bodyPr/>
        <a:lstStyle/>
        <a:p>
          <a:endParaRPr lang="ru-RU"/>
        </a:p>
      </dgm:t>
    </dgm:pt>
    <dgm:pt modelId="{8462A84E-1EE1-4D62-BD12-8871DBCC7B29}">
      <dgm:prSet phldrT="[Текст]" custT="1"/>
      <dgm:spPr/>
      <dgm:t>
        <a:bodyPr/>
        <a:lstStyle/>
        <a:p>
          <a:r>
            <a:rPr lang="ru-RU" sz="1400" dirty="0" smtClean="0"/>
            <a:t>Диагностические данные</a:t>
          </a:r>
          <a:endParaRPr lang="ru-RU" sz="1400" dirty="0"/>
        </a:p>
      </dgm:t>
    </dgm:pt>
    <dgm:pt modelId="{A3F0C7F6-FE4F-4319-B0D6-0BE688DCF93F}" type="parTrans" cxnId="{8B26FD9F-6CFA-4F42-9313-136B8BF84FA0}">
      <dgm:prSet/>
      <dgm:spPr/>
      <dgm:t>
        <a:bodyPr/>
        <a:lstStyle/>
        <a:p>
          <a:endParaRPr lang="ru-RU"/>
        </a:p>
      </dgm:t>
    </dgm:pt>
    <dgm:pt modelId="{B39E8346-5F02-4EE7-85FC-490372323F09}" type="sibTrans" cxnId="{8B26FD9F-6CFA-4F42-9313-136B8BF84FA0}">
      <dgm:prSet/>
      <dgm:spPr/>
      <dgm:t>
        <a:bodyPr/>
        <a:lstStyle/>
        <a:p>
          <a:endParaRPr lang="ru-RU"/>
        </a:p>
      </dgm:t>
    </dgm:pt>
    <dgm:pt modelId="{85289378-9503-4CE9-9ECB-BA527C7B108C}" type="pres">
      <dgm:prSet presAssocID="{B86B6BC6-3EEE-4DFA-8111-96215D6F95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603BA-AEEB-4108-8414-E4FE91C32B21}" type="pres">
      <dgm:prSet presAssocID="{E5ED1E00-BB9C-41F5-A970-0B0661C4BCB1}" presName="linNode" presStyleCnt="0"/>
      <dgm:spPr/>
    </dgm:pt>
    <dgm:pt modelId="{9F7F6489-6DB6-469D-9E57-3A837FDB9B63}" type="pres">
      <dgm:prSet presAssocID="{E5ED1E00-BB9C-41F5-A970-0B0661C4BCB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2EED2-C11C-416A-B7FD-0F3B22D8BDAB}" type="pres">
      <dgm:prSet presAssocID="{E5ED1E00-BB9C-41F5-A970-0B0661C4BCB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5AC84-AC07-422E-BF97-8DABBDA95D30}" type="pres">
      <dgm:prSet presAssocID="{99BEF523-8AE9-4F55-8DF2-D9012B0A5D71}" presName="spacing" presStyleCnt="0"/>
      <dgm:spPr/>
    </dgm:pt>
    <dgm:pt modelId="{21F28038-038D-4642-ADDD-FABE93C9BBB6}" type="pres">
      <dgm:prSet presAssocID="{DACE3A1A-A4DE-434B-B3C4-5BC0C2058340}" presName="linNode" presStyleCnt="0"/>
      <dgm:spPr/>
    </dgm:pt>
    <dgm:pt modelId="{5BAE77E7-0A29-46CC-AD28-CCF4F2A1464E}" type="pres">
      <dgm:prSet presAssocID="{DACE3A1A-A4DE-434B-B3C4-5BC0C205834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C1CFB-BE03-4117-814D-B31F26B657E6}" type="pres">
      <dgm:prSet presAssocID="{DACE3A1A-A4DE-434B-B3C4-5BC0C2058340}" presName="childShp" presStyleLbl="bgAccFollowNode1" presStyleIdx="1" presStyleCnt="3" custLinFactNeighborX="3889" custLinFactNeighborY="-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823E4-7497-45EE-BA75-C4D7DFBE761C}" type="pres">
      <dgm:prSet presAssocID="{E6FF5355-7013-405A-92DE-7FA4A0BADF1E}" presName="spacing" presStyleCnt="0"/>
      <dgm:spPr/>
    </dgm:pt>
    <dgm:pt modelId="{CD788C7A-87D8-49D6-81E5-3B2321E4A970}" type="pres">
      <dgm:prSet presAssocID="{068D6994-9C75-42CF-9ADF-7DE2F0BDEC51}" presName="linNode" presStyleCnt="0"/>
      <dgm:spPr/>
    </dgm:pt>
    <dgm:pt modelId="{7EF24DE0-66DC-4995-BA5D-1C8674698ADE}" type="pres">
      <dgm:prSet presAssocID="{068D6994-9C75-42CF-9ADF-7DE2F0BDEC5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191CB-3FBA-484C-94D8-0CB1A5B65FEB}" type="pres">
      <dgm:prSet presAssocID="{068D6994-9C75-42CF-9ADF-7DE2F0BDEC51}" presName="childShp" presStyleLbl="bgAccFollowNode1" presStyleIdx="2" presStyleCnt="3" custLinFactNeighborX="3889" custLinFactNeighborY="-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63543-B0CE-463D-BDAA-7C01A308CB4D}" type="presOf" srcId="{E5ED1E00-BB9C-41F5-A970-0B0661C4BCB1}" destId="{9F7F6489-6DB6-469D-9E57-3A837FDB9B63}" srcOrd="0" destOrd="0" presId="urn:microsoft.com/office/officeart/2005/8/layout/vList6"/>
    <dgm:cxn modelId="{FC69C169-DCE7-4E7B-86E5-8415743BF5A9}" srcId="{DACE3A1A-A4DE-434B-B3C4-5BC0C2058340}" destId="{B1FDA30D-C701-4065-914F-953A0998A41C}" srcOrd="3" destOrd="0" parTransId="{5F2145C7-5B89-4FDA-B4E4-598EB0158894}" sibTransId="{2F6ADC76-0B9E-4108-AA9B-C6D308A40DD3}"/>
    <dgm:cxn modelId="{A74D248B-4AA9-4561-BE75-1BD622AD4F92}" srcId="{B86B6BC6-3EEE-4DFA-8111-96215D6F952A}" destId="{068D6994-9C75-42CF-9ADF-7DE2F0BDEC51}" srcOrd="2" destOrd="0" parTransId="{DE17647B-497F-462A-A200-6F63D84D5077}" sibTransId="{9C407066-6EDD-4E86-84D8-B388DCB7B6D2}"/>
    <dgm:cxn modelId="{B1EC6738-FE4A-410B-A943-A180E2C49034}" srcId="{E5ED1E00-BB9C-41F5-A970-0B0661C4BCB1}" destId="{30A4B5CE-E26D-413C-8129-5EF9D46861BB}" srcOrd="2" destOrd="0" parTransId="{56BE8650-F70A-4944-9E7C-3A0ECA9EA2B5}" sibTransId="{A663A458-31A1-4BB4-9A6E-313795AD103B}"/>
    <dgm:cxn modelId="{3FA13AEC-4056-44A3-8EA5-D82DA3232E81}" type="presOf" srcId="{8462A84E-1EE1-4D62-BD12-8871DBCC7B29}" destId="{C0B191CB-3FBA-484C-94D8-0CB1A5B65FEB}" srcOrd="0" destOrd="2" presId="urn:microsoft.com/office/officeart/2005/8/layout/vList6"/>
    <dgm:cxn modelId="{5E10C284-B803-478C-9AA0-6A9D07BAC4C7}" srcId="{B86B6BC6-3EEE-4DFA-8111-96215D6F952A}" destId="{E5ED1E00-BB9C-41F5-A970-0B0661C4BCB1}" srcOrd="0" destOrd="0" parTransId="{ED34B7C3-6CB4-42B1-BF7F-8A37ACEC340C}" sibTransId="{99BEF523-8AE9-4F55-8DF2-D9012B0A5D71}"/>
    <dgm:cxn modelId="{1AD47B7E-50CD-4405-B88B-3D894C8C4FDF}" type="presOf" srcId="{B86B6BC6-3EEE-4DFA-8111-96215D6F952A}" destId="{85289378-9503-4CE9-9ECB-BA527C7B108C}" srcOrd="0" destOrd="0" presId="urn:microsoft.com/office/officeart/2005/8/layout/vList6"/>
    <dgm:cxn modelId="{334C76D7-EBB6-4F79-8FB6-0174B92E86FD}" type="presOf" srcId="{DACE3A1A-A4DE-434B-B3C4-5BC0C2058340}" destId="{5BAE77E7-0A29-46CC-AD28-CCF4F2A1464E}" srcOrd="0" destOrd="0" presId="urn:microsoft.com/office/officeart/2005/8/layout/vList6"/>
    <dgm:cxn modelId="{AFF9AAFF-056F-4F7C-A39A-6DF877A69A6A}" type="presOf" srcId="{A0DD034D-6E65-435A-BB71-63F89B44C414}" destId="{4BB2EED2-C11C-416A-B7FD-0F3B22D8BDAB}" srcOrd="0" destOrd="1" presId="urn:microsoft.com/office/officeart/2005/8/layout/vList6"/>
    <dgm:cxn modelId="{68529257-2650-4BB5-8BA7-F6B67FDF194C}" srcId="{B86B6BC6-3EEE-4DFA-8111-96215D6F952A}" destId="{DACE3A1A-A4DE-434B-B3C4-5BC0C2058340}" srcOrd="1" destOrd="0" parTransId="{7AD58496-3D81-4C87-BB69-8437A79FD576}" sibTransId="{E6FF5355-7013-405A-92DE-7FA4A0BADF1E}"/>
    <dgm:cxn modelId="{A8163159-47CD-44C9-AB01-F2610446434B}" srcId="{DACE3A1A-A4DE-434B-B3C4-5BC0C2058340}" destId="{425F4BCA-E212-4926-AFD3-E3A2A9C4B238}" srcOrd="2" destOrd="0" parTransId="{7AF6B225-3FF1-400F-AC5B-3F2F1792E9D3}" sibTransId="{5821AF04-A3EC-4BEF-BC95-C1570E0EAB90}"/>
    <dgm:cxn modelId="{46BEF1EF-CF8B-4188-8688-C6487BE78F72}" type="presOf" srcId="{890FA1E0-1054-4F1E-A728-49C57B890ACA}" destId="{3E7C1CFB-BE03-4117-814D-B31F26B657E6}" srcOrd="0" destOrd="1" presId="urn:microsoft.com/office/officeart/2005/8/layout/vList6"/>
    <dgm:cxn modelId="{A5D3EFF8-24BD-408B-BBDD-22C71EE0E463}" srcId="{068D6994-9C75-42CF-9ADF-7DE2F0BDEC51}" destId="{26FF69E5-B36F-4077-8BF1-69B44F4F6379}" srcOrd="3" destOrd="0" parTransId="{5C6C0237-0CA7-4B98-9675-3129F8BBF0EA}" sibTransId="{2B3BA6B0-4C2B-42AE-860D-18557415A1D5}"/>
    <dgm:cxn modelId="{3E702952-28B2-46E1-BC13-F580E7EF5387}" type="presOf" srcId="{1FFEE608-A012-41B1-84F4-66B67E6AD483}" destId="{C0B191CB-3FBA-484C-94D8-0CB1A5B65FEB}" srcOrd="0" destOrd="1" presId="urn:microsoft.com/office/officeart/2005/8/layout/vList6"/>
    <dgm:cxn modelId="{8BC39FEB-A625-43CD-8730-9CD2B96498C8}" srcId="{DACE3A1A-A4DE-434B-B3C4-5BC0C2058340}" destId="{890FA1E0-1054-4F1E-A728-49C57B890ACA}" srcOrd="1" destOrd="0" parTransId="{D6FB9B27-68BF-45FB-829B-5E1FAA87C526}" sibTransId="{EDBAED9B-B8AB-4CAE-B8D9-64FA4CE4DFAC}"/>
    <dgm:cxn modelId="{11E96C04-A688-4510-B896-CF9636733C1A}" type="presOf" srcId="{30A4B5CE-E26D-413C-8129-5EF9D46861BB}" destId="{4BB2EED2-C11C-416A-B7FD-0F3B22D8BDAB}" srcOrd="0" destOrd="2" presId="urn:microsoft.com/office/officeart/2005/8/layout/vList6"/>
    <dgm:cxn modelId="{F857551C-1933-49B1-825C-355EB33997CC}" type="presOf" srcId="{068D6994-9C75-42CF-9ADF-7DE2F0BDEC51}" destId="{7EF24DE0-66DC-4995-BA5D-1C8674698ADE}" srcOrd="0" destOrd="0" presId="urn:microsoft.com/office/officeart/2005/8/layout/vList6"/>
    <dgm:cxn modelId="{E233E2C1-CF98-4F13-852C-AA7B7E5DE6F4}" type="presOf" srcId="{26FF69E5-B36F-4077-8BF1-69B44F4F6379}" destId="{C0B191CB-3FBA-484C-94D8-0CB1A5B65FEB}" srcOrd="0" destOrd="3" presId="urn:microsoft.com/office/officeart/2005/8/layout/vList6"/>
    <dgm:cxn modelId="{16E2A2D1-5064-4009-BB0C-3F7E83B04321}" type="presOf" srcId="{1F6AC010-63C6-4D2B-B709-52DD8795FEF5}" destId="{C0B191CB-3FBA-484C-94D8-0CB1A5B65FEB}" srcOrd="0" destOrd="0" presId="urn:microsoft.com/office/officeart/2005/8/layout/vList6"/>
    <dgm:cxn modelId="{F0052B30-26B9-478E-B0D7-78265367849C}" type="presOf" srcId="{B1FDA30D-C701-4065-914F-953A0998A41C}" destId="{3E7C1CFB-BE03-4117-814D-B31F26B657E6}" srcOrd="0" destOrd="3" presId="urn:microsoft.com/office/officeart/2005/8/layout/vList6"/>
    <dgm:cxn modelId="{8B26FD9F-6CFA-4F42-9313-136B8BF84FA0}" srcId="{068D6994-9C75-42CF-9ADF-7DE2F0BDEC51}" destId="{8462A84E-1EE1-4D62-BD12-8871DBCC7B29}" srcOrd="2" destOrd="0" parTransId="{A3F0C7F6-FE4F-4319-B0D6-0BE688DCF93F}" sibTransId="{B39E8346-5F02-4EE7-85FC-490372323F09}"/>
    <dgm:cxn modelId="{8AADED77-5A9E-4CBD-A7A2-734CCC985027}" type="presOf" srcId="{12D4A761-63F4-4B46-B8FB-4B33C9567F12}" destId="{3E7C1CFB-BE03-4117-814D-B31F26B657E6}" srcOrd="0" destOrd="0" presId="urn:microsoft.com/office/officeart/2005/8/layout/vList6"/>
    <dgm:cxn modelId="{AF2542F8-A573-4DA3-9A38-9A92B3A96D1E}" srcId="{DACE3A1A-A4DE-434B-B3C4-5BC0C2058340}" destId="{12D4A761-63F4-4B46-B8FB-4B33C9567F12}" srcOrd="0" destOrd="0" parTransId="{F1A7FDFA-BE42-4052-98C8-5B929499A361}" sibTransId="{516740E4-7EB0-45AF-9FFA-174221643A2C}"/>
    <dgm:cxn modelId="{8EB315E4-AC7D-430A-8827-E46B77492671}" srcId="{E5ED1E00-BB9C-41F5-A970-0B0661C4BCB1}" destId="{A0DD034D-6E65-435A-BB71-63F89B44C414}" srcOrd="1" destOrd="0" parTransId="{801042FD-84DF-48AF-9573-F0156B56931D}" sibTransId="{43489219-A8FB-4532-AA62-538C7C8974C6}"/>
    <dgm:cxn modelId="{AB9491EB-73D7-48CA-A94C-4999B4E8EFA2}" srcId="{068D6994-9C75-42CF-9ADF-7DE2F0BDEC51}" destId="{1F6AC010-63C6-4D2B-B709-52DD8795FEF5}" srcOrd="0" destOrd="0" parTransId="{3A53B7F8-096D-4A88-8273-E38854233579}" sibTransId="{CE17D56D-4D88-4C28-9F00-59681B05E628}"/>
    <dgm:cxn modelId="{69979E53-8CAE-4AFC-96A9-3D0FAB88D7F8}" srcId="{E5ED1E00-BB9C-41F5-A970-0B0661C4BCB1}" destId="{F2F77CE2-9121-48AA-BC24-7C4C9955D521}" srcOrd="0" destOrd="0" parTransId="{52E902A1-A695-4B2A-8020-2D1847E5AB8B}" sibTransId="{0886D595-FFB7-4132-A101-DAD1181C9A66}"/>
    <dgm:cxn modelId="{82DB9D46-44B0-4F3D-99C6-85B4109683E1}" type="presOf" srcId="{425F4BCA-E212-4926-AFD3-E3A2A9C4B238}" destId="{3E7C1CFB-BE03-4117-814D-B31F26B657E6}" srcOrd="0" destOrd="2" presId="urn:microsoft.com/office/officeart/2005/8/layout/vList6"/>
    <dgm:cxn modelId="{A118E6E0-F656-4F63-A61C-744E8993D7D8}" srcId="{068D6994-9C75-42CF-9ADF-7DE2F0BDEC51}" destId="{1FFEE608-A012-41B1-84F4-66B67E6AD483}" srcOrd="1" destOrd="0" parTransId="{68020C42-70AF-4307-B76A-E669E1BE79E2}" sibTransId="{CD450E3E-50EB-41A4-9D98-1D96637828C4}"/>
    <dgm:cxn modelId="{D00EF6BF-B01F-44F4-9A66-A154305ABD2C}" type="presOf" srcId="{F2F77CE2-9121-48AA-BC24-7C4C9955D521}" destId="{4BB2EED2-C11C-416A-B7FD-0F3B22D8BDAB}" srcOrd="0" destOrd="0" presId="urn:microsoft.com/office/officeart/2005/8/layout/vList6"/>
    <dgm:cxn modelId="{A4A628DA-0921-4377-B014-302ECEDDD254}" type="presParOf" srcId="{85289378-9503-4CE9-9ECB-BA527C7B108C}" destId="{494603BA-AEEB-4108-8414-E4FE91C32B21}" srcOrd="0" destOrd="0" presId="urn:microsoft.com/office/officeart/2005/8/layout/vList6"/>
    <dgm:cxn modelId="{3B46DF28-4E15-4111-97AD-C8E7B217928A}" type="presParOf" srcId="{494603BA-AEEB-4108-8414-E4FE91C32B21}" destId="{9F7F6489-6DB6-469D-9E57-3A837FDB9B63}" srcOrd="0" destOrd="0" presId="urn:microsoft.com/office/officeart/2005/8/layout/vList6"/>
    <dgm:cxn modelId="{261969DE-F50E-4F8D-B06B-BDA81F8C374B}" type="presParOf" srcId="{494603BA-AEEB-4108-8414-E4FE91C32B21}" destId="{4BB2EED2-C11C-416A-B7FD-0F3B22D8BDAB}" srcOrd="1" destOrd="0" presId="urn:microsoft.com/office/officeart/2005/8/layout/vList6"/>
    <dgm:cxn modelId="{ADC84408-7048-4206-AA06-A5914A376432}" type="presParOf" srcId="{85289378-9503-4CE9-9ECB-BA527C7B108C}" destId="{3E05AC84-AC07-422E-BF97-8DABBDA95D30}" srcOrd="1" destOrd="0" presId="urn:microsoft.com/office/officeart/2005/8/layout/vList6"/>
    <dgm:cxn modelId="{2234CEA8-0A5A-4DE0-AB30-2FFF90617E72}" type="presParOf" srcId="{85289378-9503-4CE9-9ECB-BA527C7B108C}" destId="{21F28038-038D-4642-ADDD-FABE93C9BBB6}" srcOrd="2" destOrd="0" presId="urn:microsoft.com/office/officeart/2005/8/layout/vList6"/>
    <dgm:cxn modelId="{661B0CEF-83BF-4872-9538-212E01EE96BB}" type="presParOf" srcId="{21F28038-038D-4642-ADDD-FABE93C9BBB6}" destId="{5BAE77E7-0A29-46CC-AD28-CCF4F2A1464E}" srcOrd="0" destOrd="0" presId="urn:microsoft.com/office/officeart/2005/8/layout/vList6"/>
    <dgm:cxn modelId="{5C3DDB1A-937C-4706-9EE9-AD0FB0C935A2}" type="presParOf" srcId="{21F28038-038D-4642-ADDD-FABE93C9BBB6}" destId="{3E7C1CFB-BE03-4117-814D-B31F26B657E6}" srcOrd="1" destOrd="0" presId="urn:microsoft.com/office/officeart/2005/8/layout/vList6"/>
    <dgm:cxn modelId="{CED68ECE-7D75-417E-AFA3-F363B3D90D91}" type="presParOf" srcId="{85289378-9503-4CE9-9ECB-BA527C7B108C}" destId="{D41823E4-7497-45EE-BA75-C4D7DFBE761C}" srcOrd="3" destOrd="0" presId="urn:microsoft.com/office/officeart/2005/8/layout/vList6"/>
    <dgm:cxn modelId="{A1255897-DE7B-4148-BC26-192488D91D9E}" type="presParOf" srcId="{85289378-9503-4CE9-9ECB-BA527C7B108C}" destId="{CD788C7A-87D8-49D6-81E5-3B2321E4A970}" srcOrd="4" destOrd="0" presId="urn:microsoft.com/office/officeart/2005/8/layout/vList6"/>
    <dgm:cxn modelId="{A2083A4B-CD6C-4E46-80AA-E2FDD4F63989}" type="presParOf" srcId="{CD788C7A-87D8-49D6-81E5-3B2321E4A970}" destId="{7EF24DE0-66DC-4995-BA5D-1C8674698ADE}" srcOrd="0" destOrd="0" presId="urn:microsoft.com/office/officeart/2005/8/layout/vList6"/>
    <dgm:cxn modelId="{28B4F7FE-700A-4C28-9AE2-3832FCB3EF9A}" type="presParOf" srcId="{CD788C7A-87D8-49D6-81E5-3B2321E4A970}" destId="{C0B191CB-3FBA-484C-94D8-0CB1A5B65FEB}" srcOrd="1" destOrd="0" presId="urn:microsoft.com/office/officeart/2005/8/layout/vList6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F05C1-770C-43DB-9751-20C2A3152BCA}" type="doc">
      <dgm:prSet loTypeId="urn:microsoft.com/office/officeart/2005/8/layout/pyramid2" loCatId="pyramid" qsTypeId="urn:microsoft.com/office/officeart/2005/8/quickstyle/3d2" qsCatId="3D" csTypeId="urn:microsoft.com/office/officeart/2005/8/colors/accent2_1" csCatId="accent2" phldr="1"/>
      <dgm:spPr/>
    </dgm:pt>
    <dgm:pt modelId="{DDE47753-904D-455D-A970-BC25D1DFFE2A}">
      <dgm:prSet phldrT="[Текст]"/>
      <dgm:spPr/>
      <dgm:t>
        <a:bodyPr/>
        <a:lstStyle/>
        <a:p>
          <a:r>
            <a:rPr lang="ru-RU" dirty="0" smtClean="0"/>
            <a:t>Правонарушения </a:t>
          </a:r>
          <a:endParaRPr lang="ru-RU" dirty="0"/>
        </a:p>
      </dgm:t>
    </dgm:pt>
    <dgm:pt modelId="{018DF2FF-A61B-44E2-8D9D-18BF82AA000D}" type="parTrans" cxnId="{2B51FD3A-1DB5-4AEE-9FA6-4341EBCCBE36}">
      <dgm:prSet/>
      <dgm:spPr/>
      <dgm:t>
        <a:bodyPr/>
        <a:lstStyle/>
        <a:p>
          <a:endParaRPr lang="ru-RU"/>
        </a:p>
      </dgm:t>
    </dgm:pt>
    <dgm:pt modelId="{20E8913A-F93E-4557-8EF9-417D2DB2A880}" type="sibTrans" cxnId="{2B51FD3A-1DB5-4AEE-9FA6-4341EBCCBE36}">
      <dgm:prSet/>
      <dgm:spPr/>
      <dgm:t>
        <a:bodyPr/>
        <a:lstStyle/>
        <a:p>
          <a:endParaRPr lang="ru-RU"/>
        </a:p>
      </dgm:t>
    </dgm:pt>
    <dgm:pt modelId="{CD40CD49-CA62-477F-BE73-0252E55AC91E}">
      <dgm:prSet phldrT="[Текст]"/>
      <dgm:spPr/>
      <dgm:t>
        <a:bodyPr/>
        <a:lstStyle/>
        <a:p>
          <a:r>
            <a:rPr lang="ru-RU" dirty="0" smtClean="0"/>
            <a:t>Пропуски уроков, неуспеваемость </a:t>
          </a:r>
          <a:endParaRPr lang="ru-RU" dirty="0"/>
        </a:p>
      </dgm:t>
    </dgm:pt>
    <dgm:pt modelId="{872E04A4-E833-4820-A8A0-06277EB97306}" type="parTrans" cxnId="{02FBCF5B-CD69-4634-9187-0B651B5DE08F}">
      <dgm:prSet/>
      <dgm:spPr/>
      <dgm:t>
        <a:bodyPr/>
        <a:lstStyle/>
        <a:p>
          <a:endParaRPr lang="ru-RU"/>
        </a:p>
      </dgm:t>
    </dgm:pt>
    <dgm:pt modelId="{EEB0E7B6-811B-4FE8-B5D3-667E01D18866}" type="sibTrans" cxnId="{02FBCF5B-CD69-4634-9187-0B651B5DE08F}">
      <dgm:prSet/>
      <dgm:spPr/>
      <dgm:t>
        <a:bodyPr/>
        <a:lstStyle/>
        <a:p>
          <a:endParaRPr lang="ru-RU"/>
        </a:p>
      </dgm:t>
    </dgm:pt>
    <dgm:pt modelId="{8D41E503-A49F-4235-9679-A70FBD43AC5F}">
      <dgm:prSet phldrT="[Текст]"/>
      <dgm:spPr/>
      <dgm:t>
        <a:bodyPr/>
        <a:lstStyle/>
        <a:p>
          <a:r>
            <a:rPr lang="ru-RU" dirty="0" smtClean="0"/>
            <a:t>Неблагополучие семьи</a:t>
          </a:r>
          <a:endParaRPr lang="ru-RU" dirty="0"/>
        </a:p>
      </dgm:t>
    </dgm:pt>
    <dgm:pt modelId="{6472D015-7931-42C8-9055-CCEF7ECAD076}" type="parTrans" cxnId="{D3792A69-7123-4584-AECE-4D5F3E3B84C0}">
      <dgm:prSet/>
      <dgm:spPr/>
      <dgm:t>
        <a:bodyPr/>
        <a:lstStyle/>
        <a:p>
          <a:endParaRPr lang="ru-RU"/>
        </a:p>
      </dgm:t>
    </dgm:pt>
    <dgm:pt modelId="{902F2A93-455F-4947-8508-B1BEFE4C0B74}" type="sibTrans" cxnId="{D3792A69-7123-4584-AECE-4D5F3E3B84C0}">
      <dgm:prSet/>
      <dgm:spPr/>
      <dgm:t>
        <a:bodyPr/>
        <a:lstStyle/>
        <a:p>
          <a:endParaRPr lang="ru-RU"/>
        </a:p>
      </dgm:t>
    </dgm:pt>
    <dgm:pt modelId="{9C1AA2B7-8BB1-41A3-B6D9-BE617A35CA50}">
      <dgm:prSet/>
      <dgm:spPr/>
      <dgm:t>
        <a:bodyPr/>
        <a:lstStyle/>
        <a:p>
          <a:r>
            <a:rPr lang="ru-RU" dirty="0" smtClean="0"/>
            <a:t>Сюицид , соматические расстройства</a:t>
          </a:r>
          <a:endParaRPr lang="ru-RU" dirty="0"/>
        </a:p>
      </dgm:t>
    </dgm:pt>
    <dgm:pt modelId="{01E2589F-E4BC-43A0-AD6B-1052B7B614AC}" type="parTrans" cxnId="{C80E3731-34A2-40A0-A712-13E7B040486F}">
      <dgm:prSet/>
      <dgm:spPr/>
      <dgm:t>
        <a:bodyPr/>
        <a:lstStyle/>
        <a:p>
          <a:endParaRPr lang="ru-RU"/>
        </a:p>
      </dgm:t>
    </dgm:pt>
    <dgm:pt modelId="{A06B22F9-B652-4652-B0FB-9FBD15214F57}" type="sibTrans" cxnId="{C80E3731-34A2-40A0-A712-13E7B040486F}">
      <dgm:prSet/>
      <dgm:spPr/>
      <dgm:t>
        <a:bodyPr/>
        <a:lstStyle/>
        <a:p>
          <a:endParaRPr lang="ru-RU"/>
        </a:p>
      </dgm:t>
    </dgm:pt>
    <dgm:pt modelId="{AE204713-DDDE-4122-898F-165B100BB46F}" type="pres">
      <dgm:prSet presAssocID="{A7BF05C1-770C-43DB-9751-20C2A3152BCA}" presName="compositeShape" presStyleCnt="0">
        <dgm:presLayoutVars>
          <dgm:dir/>
          <dgm:resizeHandles/>
        </dgm:presLayoutVars>
      </dgm:prSet>
      <dgm:spPr/>
    </dgm:pt>
    <dgm:pt modelId="{5E37F87A-BF16-405A-A44A-29803CC37ED4}" type="pres">
      <dgm:prSet presAssocID="{A7BF05C1-770C-43DB-9751-20C2A3152BCA}" presName="pyramid" presStyleLbl="node1" presStyleIdx="0" presStyleCnt="1"/>
      <dgm:spPr/>
    </dgm:pt>
    <dgm:pt modelId="{64D45889-121A-49A5-8E6C-981997D0EB47}" type="pres">
      <dgm:prSet presAssocID="{A7BF05C1-770C-43DB-9751-20C2A3152BCA}" presName="theList" presStyleCnt="0"/>
      <dgm:spPr/>
    </dgm:pt>
    <dgm:pt modelId="{0CF3B2B5-24C3-4924-8FDE-D71121C2A35D}" type="pres">
      <dgm:prSet presAssocID="{9C1AA2B7-8BB1-41A3-B6D9-BE617A35CA50}" presName="aNode" presStyleLbl="fgAcc1" presStyleIdx="0" presStyleCnt="4" custLinFactNeighborX="3193" custLinFactNeighborY="48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9674-BF99-4DC5-9044-B235530BDC03}" type="pres">
      <dgm:prSet presAssocID="{9C1AA2B7-8BB1-41A3-B6D9-BE617A35CA50}" presName="aSpace" presStyleCnt="0"/>
      <dgm:spPr/>
    </dgm:pt>
    <dgm:pt modelId="{CE078EF4-CD69-4EC9-8331-B2B4D44DD7C8}" type="pres">
      <dgm:prSet presAssocID="{DDE47753-904D-455D-A970-BC25D1DFFE2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A0A9A-022F-4C4D-AFC5-66B8EEF645B7}" type="pres">
      <dgm:prSet presAssocID="{DDE47753-904D-455D-A970-BC25D1DFFE2A}" presName="aSpace" presStyleCnt="0"/>
      <dgm:spPr/>
    </dgm:pt>
    <dgm:pt modelId="{FB9DB785-F1E1-4B60-91B8-188B85C031A2}" type="pres">
      <dgm:prSet presAssocID="{CD40CD49-CA62-477F-BE73-0252E55AC91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3590-B555-442F-99DA-42B00AAB7548}" type="pres">
      <dgm:prSet presAssocID="{CD40CD49-CA62-477F-BE73-0252E55AC91E}" presName="aSpace" presStyleCnt="0"/>
      <dgm:spPr/>
    </dgm:pt>
    <dgm:pt modelId="{FBECA62B-6BF3-442B-B198-FC3291385309}" type="pres">
      <dgm:prSet presAssocID="{8D41E503-A49F-4235-9679-A70FBD43AC5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8DF9F-BA8F-4463-86C5-E042783BA97E}" type="pres">
      <dgm:prSet presAssocID="{8D41E503-A49F-4235-9679-A70FBD43AC5F}" presName="aSpace" presStyleCnt="0"/>
      <dgm:spPr/>
    </dgm:pt>
  </dgm:ptLst>
  <dgm:cxnLst>
    <dgm:cxn modelId="{D3792A69-7123-4584-AECE-4D5F3E3B84C0}" srcId="{A7BF05C1-770C-43DB-9751-20C2A3152BCA}" destId="{8D41E503-A49F-4235-9679-A70FBD43AC5F}" srcOrd="3" destOrd="0" parTransId="{6472D015-7931-42C8-9055-CCEF7ECAD076}" sibTransId="{902F2A93-455F-4947-8508-B1BEFE4C0B74}"/>
    <dgm:cxn modelId="{65108950-4C09-4C0D-B449-EA4BE4B9CD9F}" type="presOf" srcId="{A7BF05C1-770C-43DB-9751-20C2A3152BCA}" destId="{AE204713-DDDE-4122-898F-165B100BB46F}" srcOrd="0" destOrd="0" presId="urn:microsoft.com/office/officeart/2005/8/layout/pyramid2"/>
    <dgm:cxn modelId="{C4E496F1-9002-4AE3-8641-448FA3776F28}" type="presOf" srcId="{DDE47753-904D-455D-A970-BC25D1DFFE2A}" destId="{CE078EF4-CD69-4EC9-8331-B2B4D44DD7C8}" srcOrd="0" destOrd="0" presId="urn:microsoft.com/office/officeart/2005/8/layout/pyramid2"/>
    <dgm:cxn modelId="{02FBCF5B-CD69-4634-9187-0B651B5DE08F}" srcId="{A7BF05C1-770C-43DB-9751-20C2A3152BCA}" destId="{CD40CD49-CA62-477F-BE73-0252E55AC91E}" srcOrd="2" destOrd="0" parTransId="{872E04A4-E833-4820-A8A0-06277EB97306}" sibTransId="{EEB0E7B6-811B-4FE8-B5D3-667E01D18866}"/>
    <dgm:cxn modelId="{C80E3731-34A2-40A0-A712-13E7B040486F}" srcId="{A7BF05C1-770C-43DB-9751-20C2A3152BCA}" destId="{9C1AA2B7-8BB1-41A3-B6D9-BE617A35CA50}" srcOrd="0" destOrd="0" parTransId="{01E2589F-E4BC-43A0-AD6B-1052B7B614AC}" sibTransId="{A06B22F9-B652-4652-B0FB-9FBD15214F57}"/>
    <dgm:cxn modelId="{BCA087F6-16D1-4D11-90FA-5A5EDD91307B}" type="presOf" srcId="{CD40CD49-CA62-477F-BE73-0252E55AC91E}" destId="{FB9DB785-F1E1-4B60-91B8-188B85C031A2}" srcOrd="0" destOrd="0" presId="urn:microsoft.com/office/officeart/2005/8/layout/pyramid2"/>
    <dgm:cxn modelId="{2B51FD3A-1DB5-4AEE-9FA6-4341EBCCBE36}" srcId="{A7BF05C1-770C-43DB-9751-20C2A3152BCA}" destId="{DDE47753-904D-455D-A970-BC25D1DFFE2A}" srcOrd="1" destOrd="0" parTransId="{018DF2FF-A61B-44E2-8D9D-18BF82AA000D}" sibTransId="{20E8913A-F93E-4557-8EF9-417D2DB2A880}"/>
    <dgm:cxn modelId="{B4F468C0-82D8-4793-B198-F3EFF70414B9}" type="presOf" srcId="{8D41E503-A49F-4235-9679-A70FBD43AC5F}" destId="{FBECA62B-6BF3-442B-B198-FC3291385309}" srcOrd="0" destOrd="0" presId="urn:microsoft.com/office/officeart/2005/8/layout/pyramid2"/>
    <dgm:cxn modelId="{23520432-FDA0-4B91-A735-B92387D7A4B3}" type="presOf" srcId="{9C1AA2B7-8BB1-41A3-B6D9-BE617A35CA50}" destId="{0CF3B2B5-24C3-4924-8FDE-D71121C2A35D}" srcOrd="0" destOrd="0" presId="urn:microsoft.com/office/officeart/2005/8/layout/pyramid2"/>
    <dgm:cxn modelId="{648535E9-4C1B-403D-9FD6-0A3B765B9C47}" type="presParOf" srcId="{AE204713-DDDE-4122-898F-165B100BB46F}" destId="{5E37F87A-BF16-405A-A44A-29803CC37ED4}" srcOrd="0" destOrd="0" presId="urn:microsoft.com/office/officeart/2005/8/layout/pyramid2"/>
    <dgm:cxn modelId="{B71148E4-EA08-4452-9884-FA3A1D0C77B6}" type="presParOf" srcId="{AE204713-DDDE-4122-898F-165B100BB46F}" destId="{64D45889-121A-49A5-8E6C-981997D0EB47}" srcOrd="1" destOrd="0" presId="urn:microsoft.com/office/officeart/2005/8/layout/pyramid2"/>
    <dgm:cxn modelId="{2E7EE155-B607-414D-AE73-DFFEBD1B7EA0}" type="presParOf" srcId="{64D45889-121A-49A5-8E6C-981997D0EB47}" destId="{0CF3B2B5-24C3-4924-8FDE-D71121C2A35D}" srcOrd="0" destOrd="0" presId="urn:microsoft.com/office/officeart/2005/8/layout/pyramid2"/>
    <dgm:cxn modelId="{DFA0956A-8CF4-47D8-8C95-F2254928249F}" type="presParOf" srcId="{64D45889-121A-49A5-8E6C-981997D0EB47}" destId="{69F39674-BF99-4DC5-9044-B235530BDC03}" srcOrd="1" destOrd="0" presId="urn:microsoft.com/office/officeart/2005/8/layout/pyramid2"/>
    <dgm:cxn modelId="{7ED607F2-94E5-40B5-B7CD-33CEDB84E30E}" type="presParOf" srcId="{64D45889-121A-49A5-8E6C-981997D0EB47}" destId="{CE078EF4-CD69-4EC9-8331-B2B4D44DD7C8}" srcOrd="2" destOrd="0" presId="urn:microsoft.com/office/officeart/2005/8/layout/pyramid2"/>
    <dgm:cxn modelId="{162DCD96-DE46-4306-9159-3F9ED662EDAB}" type="presParOf" srcId="{64D45889-121A-49A5-8E6C-981997D0EB47}" destId="{25EA0A9A-022F-4C4D-AFC5-66B8EEF645B7}" srcOrd="3" destOrd="0" presId="urn:microsoft.com/office/officeart/2005/8/layout/pyramid2"/>
    <dgm:cxn modelId="{A462020F-EB12-47CD-8855-D63AB5F58299}" type="presParOf" srcId="{64D45889-121A-49A5-8E6C-981997D0EB47}" destId="{FB9DB785-F1E1-4B60-91B8-188B85C031A2}" srcOrd="4" destOrd="0" presId="urn:microsoft.com/office/officeart/2005/8/layout/pyramid2"/>
    <dgm:cxn modelId="{F9A0058D-CFEF-452E-8C77-A1C4F22A63B1}" type="presParOf" srcId="{64D45889-121A-49A5-8E6C-981997D0EB47}" destId="{C4C23590-B555-442F-99DA-42B00AAB7548}" srcOrd="5" destOrd="0" presId="urn:microsoft.com/office/officeart/2005/8/layout/pyramid2"/>
    <dgm:cxn modelId="{0CB66E09-2CE9-46C2-8BBF-34C892F569CF}" type="presParOf" srcId="{64D45889-121A-49A5-8E6C-981997D0EB47}" destId="{FBECA62B-6BF3-442B-B198-FC3291385309}" srcOrd="6" destOrd="0" presId="urn:microsoft.com/office/officeart/2005/8/layout/pyramid2"/>
    <dgm:cxn modelId="{3E288A0F-DDD4-428B-9160-6591BB34A1DB}" type="presParOf" srcId="{64D45889-121A-49A5-8E6C-981997D0EB47}" destId="{5F18DF9F-BA8F-4463-86C5-E042783BA97E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35CFD-54EB-49AB-8576-41167472A0BC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FA16BC-D970-4F80-AB40-73C4E25C1851}">
      <dgm:prSet custT="1"/>
      <dgm:spPr/>
      <dgm:t>
        <a:bodyPr/>
        <a:lstStyle/>
        <a:p>
          <a:pPr rtl="0"/>
          <a:r>
            <a:rPr lang="ru-RU" sz="1200" dirty="0" smtClean="0"/>
            <a:t>Изучение индивидуальных особенностей, сопутствующих заболеваний</a:t>
          </a:r>
          <a:endParaRPr lang="ru-RU" sz="1200" dirty="0"/>
        </a:p>
      </dgm:t>
    </dgm:pt>
    <dgm:pt modelId="{2AE38DA2-C108-48A8-8D01-749DE5E56A05}" type="parTrans" cxnId="{69ECF3ED-5A27-405D-940F-70AC46694F02}">
      <dgm:prSet/>
      <dgm:spPr/>
      <dgm:t>
        <a:bodyPr/>
        <a:lstStyle/>
        <a:p>
          <a:endParaRPr lang="ru-RU"/>
        </a:p>
      </dgm:t>
    </dgm:pt>
    <dgm:pt modelId="{58A5B297-25A0-4B8E-B1FA-B2503510926D}" type="sibTrans" cxnId="{69ECF3ED-5A27-405D-940F-70AC46694F02}">
      <dgm:prSet/>
      <dgm:spPr/>
      <dgm:t>
        <a:bodyPr/>
        <a:lstStyle/>
        <a:p>
          <a:endParaRPr lang="ru-RU"/>
        </a:p>
      </dgm:t>
    </dgm:pt>
    <dgm:pt modelId="{C3F7FEA3-0D25-47C7-B5B9-B92A23FA7D64}">
      <dgm:prSet custT="1"/>
      <dgm:spPr/>
      <dgm:t>
        <a:bodyPr/>
        <a:lstStyle/>
        <a:p>
          <a:pPr rtl="0"/>
          <a:r>
            <a:rPr lang="ru-RU" sz="1200" dirty="0" smtClean="0"/>
            <a:t>Анализ психолого-педагогического диагностирования, медицинского заключения.</a:t>
          </a:r>
          <a:endParaRPr lang="ru-RU" sz="1200" dirty="0"/>
        </a:p>
      </dgm:t>
    </dgm:pt>
    <dgm:pt modelId="{D837C2AF-17A9-4A0D-8B13-1E0DA0D0A4C5}" type="parTrans" cxnId="{722C7510-276B-48B2-946A-D5679A1A9644}">
      <dgm:prSet/>
      <dgm:spPr/>
      <dgm:t>
        <a:bodyPr/>
        <a:lstStyle/>
        <a:p>
          <a:endParaRPr lang="ru-RU"/>
        </a:p>
      </dgm:t>
    </dgm:pt>
    <dgm:pt modelId="{C1FC6E9E-4638-4200-A4E0-538BD582CF71}" type="sibTrans" cxnId="{722C7510-276B-48B2-946A-D5679A1A9644}">
      <dgm:prSet/>
      <dgm:spPr/>
      <dgm:t>
        <a:bodyPr/>
        <a:lstStyle/>
        <a:p>
          <a:endParaRPr lang="ru-RU"/>
        </a:p>
      </dgm:t>
    </dgm:pt>
    <dgm:pt modelId="{9931F993-27FE-4CEC-A5C3-2A15762EB58A}">
      <dgm:prSet custT="1"/>
      <dgm:spPr/>
      <dgm:t>
        <a:bodyPr/>
        <a:lstStyle/>
        <a:p>
          <a:pPr rtl="0"/>
          <a:r>
            <a:rPr lang="ru-RU" sz="1200" smtClean="0"/>
            <a:t>Составление психолого-педагогической характеристики</a:t>
          </a:r>
          <a:endParaRPr lang="ru-RU" sz="1200" dirty="0"/>
        </a:p>
      </dgm:t>
    </dgm:pt>
    <dgm:pt modelId="{A8F0B1D0-4D80-4B25-A387-071220346F5E}" type="parTrans" cxnId="{C79BCC2E-9211-4887-877B-9ED1F128AAE8}">
      <dgm:prSet/>
      <dgm:spPr/>
      <dgm:t>
        <a:bodyPr/>
        <a:lstStyle/>
        <a:p>
          <a:endParaRPr lang="ru-RU"/>
        </a:p>
      </dgm:t>
    </dgm:pt>
    <dgm:pt modelId="{FF6FF0B8-E1A9-4E75-A962-CB1B3362DE98}" type="sibTrans" cxnId="{C79BCC2E-9211-4887-877B-9ED1F128AAE8}">
      <dgm:prSet/>
      <dgm:spPr/>
      <dgm:t>
        <a:bodyPr/>
        <a:lstStyle/>
        <a:p>
          <a:endParaRPr lang="ru-RU"/>
        </a:p>
      </dgm:t>
    </dgm:pt>
    <dgm:pt modelId="{24877885-05F9-4366-87B1-1500852D9473}">
      <dgm:prSet custT="1"/>
      <dgm:spPr/>
      <dgm:t>
        <a:bodyPr/>
        <a:lstStyle/>
        <a:p>
          <a:pPr rtl="0"/>
          <a:r>
            <a:rPr lang="ru-RU" sz="1200" dirty="0" smtClean="0"/>
            <a:t>Установление межличностных контактов с ребенком</a:t>
          </a:r>
          <a:endParaRPr lang="ru-RU" sz="1200" dirty="0"/>
        </a:p>
      </dgm:t>
    </dgm:pt>
    <dgm:pt modelId="{896D353C-EFA3-47B5-BADD-C4755B4F3F40}" type="parTrans" cxnId="{1921CCC2-4954-43EB-BEBB-010FF097E868}">
      <dgm:prSet/>
      <dgm:spPr/>
      <dgm:t>
        <a:bodyPr/>
        <a:lstStyle/>
        <a:p>
          <a:endParaRPr lang="ru-RU"/>
        </a:p>
      </dgm:t>
    </dgm:pt>
    <dgm:pt modelId="{3927CB1A-E4E2-4CDC-9359-BCF8AA41C6F9}" type="sibTrans" cxnId="{1921CCC2-4954-43EB-BEBB-010FF097E868}">
      <dgm:prSet/>
      <dgm:spPr/>
      <dgm:t>
        <a:bodyPr/>
        <a:lstStyle/>
        <a:p>
          <a:endParaRPr lang="ru-RU"/>
        </a:p>
      </dgm:t>
    </dgm:pt>
    <dgm:pt modelId="{38CD9929-FA57-44BB-BFB4-CB7046ABB8B2}">
      <dgm:prSet custT="1"/>
      <dgm:spPr/>
      <dgm:t>
        <a:bodyPr/>
        <a:lstStyle/>
        <a:p>
          <a:pPr rtl="0"/>
          <a:r>
            <a:rPr lang="ru-RU" sz="1200" smtClean="0"/>
            <a:t>Создание в детском коллективе условий развития реальных возможностей ученика</a:t>
          </a:r>
          <a:endParaRPr lang="ru-RU" sz="1200" dirty="0"/>
        </a:p>
      </dgm:t>
    </dgm:pt>
    <dgm:pt modelId="{04A5F3F9-609C-4BE0-AB13-5D51D5255106}" type="parTrans" cxnId="{F700FC4B-1C27-4FEC-B0CA-737F357FDF5E}">
      <dgm:prSet/>
      <dgm:spPr/>
      <dgm:t>
        <a:bodyPr/>
        <a:lstStyle/>
        <a:p>
          <a:endParaRPr lang="ru-RU"/>
        </a:p>
      </dgm:t>
    </dgm:pt>
    <dgm:pt modelId="{D1160DA4-09A1-4AFD-BBD8-F3BB9FF101C0}" type="sibTrans" cxnId="{F700FC4B-1C27-4FEC-B0CA-737F357FDF5E}">
      <dgm:prSet/>
      <dgm:spPr/>
      <dgm:t>
        <a:bodyPr/>
        <a:lstStyle/>
        <a:p>
          <a:endParaRPr lang="ru-RU"/>
        </a:p>
      </dgm:t>
    </dgm:pt>
    <dgm:pt modelId="{BD4491E2-DA10-4A08-ADD6-937FE80D8335}">
      <dgm:prSet custT="1"/>
      <dgm:spPr/>
      <dgm:t>
        <a:bodyPr/>
        <a:lstStyle/>
        <a:p>
          <a:pPr rtl="0"/>
          <a:r>
            <a:rPr lang="ru-RU" sz="1200" smtClean="0"/>
            <a:t>Оказание индивидуальной помощи в сфере общения с детьми и взрослыми</a:t>
          </a:r>
          <a:endParaRPr lang="ru-RU" sz="1200" dirty="0"/>
        </a:p>
      </dgm:t>
    </dgm:pt>
    <dgm:pt modelId="{E90370D2-D61C-4427-871B-F081451A8D84}" type="parTrans" cxnId="{402A7F81-5FBB-45EC-A97B-C572816ECDF8}">
      <dgm:prSet/>
      <dgm:spPr/>
      <dgm:t>
        <a:bodyPr/>
        <a:lstStyle/>
        <a:p>
          <a:endParaRPr lang="ru-RU"/>
        </a:p>
      </dgm:t>
    </dgm:pt>
    <dgm:pt modelId="{4031A412-37F9-4CA7-98BC-B52106428F2F}" type="sibTrans" cxnId="{402A7F81-5FBB-45EC-A97B-C572816ECDF8}">
      <dgm:prSet/>
      <dgm:spPr/>
      <dgm:t>
        <a:bodyPr/>
        <a:lstStyle/>
        <a:p>
          <a:endParaRPr lang="ru-RU"/>
        </a:p>
      </dgm:t>
    </dgm:pt>
    <dgm:pt modelId="{5265F44D-6301-4449-9421-B07408D5EA31}">
      <dgm:prSet custT="1"/>
      <dgm:spPr/>
      <dgm:t>
        <a:bodyPr/>
        <a:lstStyle/>
        <a:p>
          <a:pPr rtl="0"/>
          <a:r>
            <a:rPr lang="ru-RU" sz="1200" smtClean="0"/>
            <a:t>Обучение навыкам соблюдения школьного режима</a:t>
          </a:r>
          <a:endParaRPr lang="ru-RU" sz="1200" dirty="0"/>
        </a:p>
      </dgm:t>
    </dgm:pt>
    <dgm:pt modelId="{8CE8E9BB-6D0E-4279-A506-9AA2172E329D}" type="parTrans" cxnId="{9D9A8760-B969-431B-B4ED-CCC3B37BF1DD}">
      <dgm:prSet/>
      <dgm:spPr/>
      <dgm:t>
        <a:bodyPr/>
        <a:lstStyle/>
        <a:p>
          <a:endParaRPr lang="ru-RU"/>
        </a:p>
      </dgm:t>
    </dgm:pt>
    <dgm:pt modelId="{DFC53E22-2D57-4956-8D6F-0A2D26487CE3}" type="sibTrans" cxnId="{9D9A8760-B969-431B-B4ED-CCC3B37BF1DD}">
      <dgm:prSet/>
      <dgm:spPr/>
      <dgm:t>
        <a:bodyPr/>
        <a:lstStyle/>
        <a:p>
          <a:endParaRPr lang="ru-RU"/>
        </a:p>
      </dgm:t>
    </dgm:pt>
    <dgm:pt modelId="{DA235067-1087-41BD-AC49-C1A0517EE473}">
      <dgm:prSet custT="1"/>
      <dgm:spPr/>
      <dgm:t>
        <a:bodyPr/>
        <a:lstStyle/>
        <a:p>
          <a:pPr rtl="0"/>
          <a:r>
            <a:rPr lang="ru-RU" sz="1200" dirty="0" smtClean="0"/>
            <a:t>Взаимодействие с родителями, администрацией, инспектором, социологом</a:t>
          </a:r>
          <a:endParaRPr lang="ru-RU" sz="1200" dirty="0"/>
        </a:p>
      </dgm:t>
    </dgm:pt>
    <dgm:pt modelId="{6B71438F-7868-4E78-B1F1-4FCCC542C744}" type="parTrans" cxnId="{9E611A6E-A2A2-4E67-A869-9924422E3388}">
      <dgm:prSet/>
      <dgm:spPr/>
      <dgm:t>
        <a:bodyPr/>
        <a:lstStyle/>
        <a:p>
          <a:endParaRPr lang="ru-RU"/>
        </a:p>
      </dgm:t>
    </dgm:pt>
    <dgm:pt modelId="{A73CE7E7-1294-4A64-AA84-FFD3837A6F28}" type="sibTrans" cxnId="{9E611A6E-A2A2-4E67-A869-9924422E3388}">
      <dgm:prSet/>
      <dgm:spPr/>
      <dgm:t>
        <a:bodyPr/>
        <a:lstStyle/>
        <a:p>
          <a:endParaRPr lang="ru-RU"/>
        </a:p>
      </dgm:t>
    </dgm:pt>
    <dgm:pt modelId="{F2F73611-A91B-4296-A25C-C51D5B300F77}">
      <dgm:prSet custT="1"/>
      <dgm:spPr/>
      <dgm:t>
        <a:bodyPr/>
        <a:lstStyle/>
        <a:p>
          <a:pPr rtl="0"/>
          <a:r>
            <a:rPr lang="ru-RU" sz="1200" dirty="0" smtClean="0"/>
            <a:t>Коррекционная работа</a:t>
          </a:r>
          <a:endParaRPr lang="ru-RU" sz="1200" dirty="0"/>
        </a:p>
      </dgm:t>
    </dgm:pt>
    <dgm:pt modelId="{30EC0D73-CF60-4374-A748-ADD69C7002CB}" type="parTrans" cxnId="{7C763D00-310D-4432-9DC0-E8A557166F87}">
      <dgm:prSet/>
      <dgm:spPr/>
      <dgm:t>
        <a:bodyPr/>
        <a:lstStyle/>
        <a:p>
          <a:endParaRPr lang="ru-RU"/>
        </a:p>
      </dgm:t>
    </dgm:pt>
    <dgm:pt modelId="{989FC401-7215-4B6B-93B4-89483E5768E3}" type="sibTrans" cxnId="{7C763D00-310D-4432-9DC0-E8A557166F87}">
      <dgm:prSet/>
      <dgm:spPr/>
      <dgm:t>
        <a:bodyPr/>
        <a:lstStyle/>
        <a:p>
          <a:endParaRPr lang="ru-RU"/>
        </a:p>
      </dgm:t>
    </dgm:pt>
    <dgm:pt modelId="{FB929C21-5C4D-4F5D-80B0-F70DF8ADE021}" type="pres">
      <dgm:prSet presAssocID="{39B35CFD-54EB-49AB-8576-41167472A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224AA-5188-40D0-A4C3-3D55029B705F}" type="pres">
      <dgm:prSet presAssocID="{F2F73611-A91B-4296-A25C-C51D5B300F77}" presName="boxAndChildren" presStyleCnt="0"/>
      <dgm:spPr/>
    </dgm:pt>
    <dgm:pt modelId="{665941C6-B478-4461-A5A9-5C8524C0AFD4}" type="pres">
      <dgm:prSet presAssocID="{F2F73611-A91B-4296-A25C-C51D5B300F77}" presName="parentTextBox" presStyleLbl="node1" presStyleIdx="0" presStyleCnt="9"/>
      <dgm:spPr/>
      <dgm:t>
        <a:bodyPr/>
        <a:lstStyle/>
        <a:p>
          <a:endParaRPr lang="ru-RU"/>
        </a:p>
      </dgm:t>
    </dgm:pt>
    <dgm:pt modelId="{070AED67-AF20-41A8-9E43-65616511BA15}" type="pres">
      <dgm:prSet presAssocID="{A73CE7E7-1294-4A64-AA84-FFD3837A6F28}" presName="sp" presStyleCnt="0"/>
      <dgm:spPr/>
    </dgm:pt>
    <dgm:pt modelId="{81E1A727-D175-4151-9034-8D8FB59BE15E}" type="pres">
      <dgm:prSet presAssocID="{DA235067-1087-41BD-AC49-C1A0517EE473}" presName="arrowAndChildren" presStyleCnt="0"/>
      <dgm:spPr/>
    </dgm:pt>
    <dgm:pt modelId="{08901923-56A3-4B3B-8D38-0248B9CB9302}" type="pres">
      <dgm:prSet presAssocID="{DA235067-1087-41BD-AC49-C1A0517EE473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8199D2F7-B9C5-46AB-84D0-7AEB535BBF4D}" type="pres">
      <dgm:prSet presAssocID="{DFC53E22-2D57-4956-8D6F-0A2D26487CE3}" presName="sp" presStyleCnt="0"/>
      <dgm:spPr/>
    </dgm:pt>
    <dgm:pt modelId="{1E2DFC1C-A2F0-495E-95BF-D56FC0649505}" type="pres">
      <dgm:prSet presAssocID="{5265F44D-6301-4449-9421-B07408D5EA31}" presName="arrowAndChildren" presStyleCnt="0"/>
      <dgm:spPr/>
    </dgm:pt>
    <dgm:pt modelId="{550691FC-BFD5-4C9F-890C-A49E071C8301}" type="pres">
      <dgm:prSet presAssocID="{5265F44D-6301-4449-9421-B07408D5EA31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10FF7F4D-EAD0-4FAD-874C-A508BF52434A}" type="pres">
      <dgm:prSet presAssocID="{4031A412-37F9-4CA7-98BC-B52106428F2F}" presName="sp" presStyleCnt="0"/>
      <dgm:spPr/>
    </dgm:pt>
    <dgm:pt modelId="{8720FEDC-9B74-41ED-A16B-DAA5E6603B62}" type="pres">
      <dgm:prSet presAssocID="{BD4491E2-DA10-4A08-ADD6-937FE80D8335}" presName="arrowAndChildren" presStyleCnt="0"/>
      <dgm:spPr/>
    </dgm:pt>
    <dgm:pt modelId="{8D17F622-8D57-4623-BAB2-7244FBE88424}" type="pres">
      <dgm:prSet presAssocID="{BD4491E2-DA10-4A08-ADD6-937FE80D8335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FF6E8AE8-8B8D-4A63-91CD-FE2AD1F7F359}" type="pres">
      <dgm:prSet presAssocID="{D1160DA4-09A1-4AFD-BBD8-F3BB9FF101C0}" presName="sp" presStyleCnt="0"/>
      <dgm:spPr/>
    </dgm:pt>
    <dgm:pt modelId="{F0E6B523-C300-4F2B-8F8A-990A7782BEBE}" type="pres">
      <dgm:prSet presAssocID="{38CD9929-FA57-44BB-BFB4-CB7046ABB8B2}" presName="arrowAndChildren" presStyleCnt="0"/>
      <dgm:spPr/>
    </dgm:pt>
    <dgm:pt modelId="{0FD1837C-3D7C-47FE-BCFE-2602E727191E}" type="pres">
      <dgm:prSet presAssocID="{38CD9929-FA57-44BB-BFB4-CB7046ABB8B2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9B26C40C-3844-438F-B376-C30B09DD550E}" type="pres">
      <dgm:prSet presAssocID="{3927CB1A-E4E2-4CDC-9359-BCF8AA41C6F9}" presName="sp" presStyleCnt="0"/>
      <dgm:spPr/>
    </dgm:pt>
    <dgm:pt modelId="{8A9AEDB9-8403-4A8E-842C-19C7256A6D9B}" type="pres">
      <dgm:prSet presAssocID="{24877885-05F9-4366-87B1-1500852D9473}" presName="arrowAndChildren" presStyleCnt="0"/>
      <dgm:spPr/>
    </dgm:pt>
    <dgm:pt modelId="{8AEA374D-58BF-4673-B498-812A26DD63AA}" type="pres">
      <dgm:prSet presAssocID="{24877885-05F9-4366-87B1-1500852D9473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92B2189E-05B4-49F6-A4F1-668542764F7F}" type="pres">
      <dgm:prSet presAssocID="{FF6FF0B8-E1A9-4E75-A962-CB1B3362DE98}" presName="sp" presStyleCnt="0"/>
      <dgm:spPr/>
    </dgm:pt>
    <dgm:pt modelId="{21E14067-A047-44DB-863B-CE5012F28F43}" type="pres">
      <dgm:prSet presAssocID="{9931F993-27FE-4CEC-A5C3-2A15762EB58A}" presName="arrowAndChildren" presStyleCnt="0"/>
      <dgm:spPr/>
    </dgm:pt>
    <dgm:pt modelId="{7A0D2527-4F40-46A1-9ED8-8EA686192F7C}" type="pres">
      <dgm:prSet presAssocID="{9931F993-27FE-4CEC-A5C3-2A15762EB58A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41C384F1-EAF8-4FDE-9169-02368AD48601}" type="pres">
      <dgm:prSet presAssocID="{C1FC6E9E-4638-4200-A4E0-538BD582CF71}" presName="sp" presStyleCnt="0"/>
      <dgm:spPr/>
    </dgm:pt>
    <dgm:pt modelId="{31ABB523-137C-43E6-AF4A-0063FC5D6C59}" type="pres">
      <dgm:prSet presAssocID="{C3F7FEA3-0D25-47C7-B5B9-B92A23FA7D64}" presName="arrowAndChildren" presStyleCnt="0"/>
      <dgm:spPr/>
    </dgm:pt>
    <dgm:pt modelId="{6FB59CCC-2EB4-484A-A0E4-509D9A8C1FF0}" type="pres">
      <dgm:prSet presAssocID="{C3F7FEA3-0D25-47C7-B5B9-B92A23FA7D64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9E07F86A-4A84-4D4D-A7E0-322E9A7B83C3}" type="pres">
      <dgm:prSet presAssocID="{58A5B297-25A0-4B8E-B1FA-B2503510926D}" presName="sp" presStyleCnt="0"/>
      <dgm:spPr/>
    </dgm:pt>
    <dgm:pt modelId="{114AC41B-66D8-4F8F-AFAA-41E58422DFFA}" type="pres">
      <dgm:prSet presAssocID="{F3FA16BC-D970-4F80-AB40-73C4E25C1851}" presName="arrowAndChildren" presStyleCnt="0"/>
      <dgm:spPr/>
    </dgm:pt>
    <dgm:pt modelId="{A7A04E20-68DF-4FF2-80F8-1D9FA4E867BE}" type="pres">
      <dgm:prSet presAssocID="{F3FA16BC-D970-4F80-AB40-73C4E25C1851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C01D3232-57DF-46AC-A880-7371283F9F6E}" type="presOf" srcId="{C3F7FEA3-0D25-47C7-B5B9-B92A23FA7D64}" destId="{6FB59CCC-2EB4-484A-A0E4-509D9A8C1FF0}" srcOrd="0" destOrd="0" presId="urn:microsoft.com/office/officeart/2005/8/layout/process4"/>
    <dgm:cxn modelId="{7C763D00-310D-4432-9DC0-E8A557166F87}" srcId="{39B35CFD-54EB-49AB-8576-41167472A0BC}" destId="{F2F73611-A91B-4296-A25C-C51D5B300F77}" srcOrd="8" destOrd="0" parTransId="{30EC0D73-CF60-4374-A748-ADD69C7002CB}" sibTransId="{989FC401-7215-4B6B-93B4-89483E5768E3}"/>
    <dgm:cxn modelId="{A90A3C06-AD69-4FC3-9F20-9C2C4D418A7F}" type="presOf" srcId="{38CD9929-FA57-44BB-BFB4-CB7046ABB8B2}" destId="{0FD1837C-3D7C-47FE-BCFE-2602E727191E}" srcOrd="0" destOrd="0" presId="urn:microsoft.com/office/officeart/2005/8/layout/process4"/>
    <dgm:cxn modelId="{9D9A8760-B969-431B-B4ED-CCC3B37BF1DD}" srcId="{39B35CFD-54EB-49AB-8576-41167472A0BC}" destId="{5265F44D-6301-4449-9421-B07408D5EA31}" srcOrd="6" destOrd="0" parTransId="{8CE8E9BB-6D0E-4279-A506-9AA2172E329D}" sibTransId="{DFC53E22-2D57-4956-8D6F-0A2D26487CE3}"/>
    <dgm:cxn modelId="{443AF9E1-E9A4-40D7-B548-29249C003E3B}" type="presOf" srcId="{DA235067-1087-41BD-AC49-C1A0517EE473}" destId="{08901923-56A3-4B3B-8D38-0248B9CB9302}" srcOrd="0" destOrd="0" presId="urn:microsoft.com/office/officeart/2005/8/layout/process4"/>
    <dgm:cxn modelId="{9E611A6E-A2A2-4E67-A869-9924422E3388}" srcId="{39B35CFD-54EB-49AB-8576-41167472A0BC}" destId="{DA235067-1087-41BD-AC49-C1A0517EE473}" srcOrd="7" destOrd="0" parTransId="{6B71438F-7868-4E78-B1F1-4FCCC542C744}" sibTransId="{A73CE7E7-1294-4A64-AA84-FFD3837A6F28}"/>
    <dgm:cxn modelId="{53951DB6-0B9A-4304-91FE-995870512991}" type="presOf" srcId="{9931F993-27FE-4CEC-A5C3-2A15762EB58A}" destId="{7A0D2527-4F40-46A1-9ED8-8EA686192F7C}" srcOrd="0" destOrd="0" presId="urn:microsoft.com/office/officeart/2005/8/layout/process4"/>
    <dgm:cxn modelId="{5C132038-5C08-4CA5-991A-7D025DE880FB}" type="presOf" srcId="{5265F44D-6301-4449-9421-B07408D5EA31}" destId="{550691FC-BFD5-4C9F-890C-A49E071C8301}" srcOrd="0" destOrd="0" presId="urn:microsoft.com/office/officeart/2005/8/layout/process4"/>
    <dgm:cxn modelId="{402A7F81-5FBB-45EC-A97B-C572816ECDF8}" srcId="{39B35CFD-54EB-49AB-8576-41167472A0BC}" destId="{BD4491E2-DA10-4A08-ADD6-937FE80D8335}" srcOrd="5" destOrd="0" parTransId="{E90370D2-D61C-4427-871B-F081451A8D84}" sibTransId="{4031A412-37F9-4CA7-98BC-B52106428F2F}"/>
    <dgm:cxn modelId="{BA9B615D-DAD0-47FE-83D6-8B64B2606495}" type="presOf" srcId="{39B35CFD-54EB-49AB-8576-41167472A0BC}" destId="{FB929C21-5C4D-4F5D-80B0-F70DF8ADE021}" srcOrd="0" destOrd="0" presId="urn:microsoft.com/office/officeart/2005/8/layout/process4"/>
    <dgm:cxn modelId="{C79BCC2E-9211-4887-877B-9ED1F128AAE8}" srcId="{39B35CFD-54EB-49AB-8576-41167472A0BC}" destId="{9931F993-27FE-4CEC-A5C3-2A15762EB58A}" srcOrd="2" destOrd="0" parTransId="{A8F0B1D0-4D80-4B25-A387-071220346F5E}" sibTransId="{FF6FF0B8-E1A9-4E75-A962-CB1B3362DE98}"/>
    <dgm:cxn modelId="{F85EBD64-A85A-4F3C-A8C5-9421D666C2D5}" type="presOf" srcId="{24877885-05F9-4366-87B1-1500852D9473}" destId="{8AEA374D-58BF-4673-B498-812A26DD63AA}" srcOrd="0" destOrd="0" presId="urn:microsoft.com/office/officeart/2005/8/layout/process4"/>
    <dgm:cxn modelId="{69ECF3ED-5A27-405D-940F-70AC46694F02}" srcId="{39B35CFD-54EB-49AB-8576-41167472A0BC}" destId="{F3FA16BC-D970-4F80-AB40-73C4E25C1851}" srcOrd="0" destOrd="0" parTransId="{2AE38DA2-C108-48A8-8D01-749DE5E56A05}" sibTransId="{58A5B297-25A0-4B8E-B1FA-B2503510926D}"/>
    <dgm:cxn modelId="{026391F8-C4A7-49CD-BD40-11876C245280}" type="presOf" srcId="{BD4491E2-DA10-4A08-ADD6-937FE80D8335}" destId="{8D17F622-8D57-4623-BAB2-7244FBE88424}" srcOrd="0" destOrd="0" presId="urn:microsoft.com/office/officeart/2005/8/layout/process4"/>
    <dgm:cxn modelId="{F700FC4B-1C27-4FEC-B0CA-737F357FDF5E}" srcId="{39B35CFD-54EB-49AB-8576-41167472A0BC}" destId="{38CD9929-FA57-44BB-BFB4-CB7046ABB8B2}" srcOrd="4" destOrd="0" parTransId="{04A5F3F9-609C-4BE0-AB13-5D51D5255106}" sibTransId="{D1160DA4-09A1-4AFD-BBD8-F3BB9FF101C0}"/>
    <dgm:cxn modelId="{3BD1068E-42BD-4EF7-8B2F-73DB2958C41D}" type="presOf" srcId="{F2F73611-A91B-4296-A25C-C51D5B300F77}" destId="{665941C6-B478-4461-A5A9-5C8524C0AFD4}" srcOrd="0" destOrd="0" presId="urn:microsoft.com/office/officeart/2005/8/layout/process4"/>
    <dgm:cxn modelId="{722C7510-276B-48B2-946A-D5679A1A9644}" srcId="{39B35CFD-54EB-49AB-8576-41167472A0BC}" destId="{C3F7FEA3-0D25-47C7-B5B9-B92A23FA7D64}" srcOrd="1" destOrd="0" parTransId="{D837C2AF-17A9-4A0D-8B13-1E0DA0D0A4C5}" sibTransId="{C1FC6E9E-4638-4200-A4E0-538BD582CF71}"/>
    <dgm:cxn modelId="{1921CCC2-4954-43EB-BEBB-010FF097E868}" srcId="{39B35CFD-54EB-49AB-8576-41167472A0BC}" destId="{24877885-05F9-4366-87B1-1500852D9473}" srcOrd="3" destOrd="0" parTransId="{896D353C-EFA3-47B5-BADD-C4755B4F3F40}" sibTransId="{3927CB1A-E4E2-4CDC-9359-BCF8AA41C6F9}"/>
    <dgm:cxn modelId="{C166D4F4-4C92-4EC0-8BF8-F539F8C919ED}" type="presOf" srcId="{F3FA16BC-D970-4F80-AB40-73C4E25C1851}" destId="{A7A04E20-68DF-4FF2-80F8-1D9FA4E867BE}" srcOrd="0" destOrd="0" presId="urn:microsoft.com/office/officeart/2005/8/layout/process4"/>
    <dgm:cxn modelId="{92498F0E-4A9E-4DCD-8340-DBF889B4E1EF}" type="presParOf" srcId="{FB929C21-5C4D-4F5D-80B0-F70DF8ADE021}" destId="{3F1224AA-5188-40D0-A4C3-3D55029B705F}" srcOrd="0" destOrd="0" presId="urn:microsoft.com/office/officeart/2005/8/layout/process4"/>
    <dgm:cxn modelId="{EF5F535A-5624-42F0-BD7C-823813C717D0}" type="presParOf" srcId="{3F1224AA-5188-40D0-A4C3-3D55029B705F}" destId="{665941C6-B478-4461-A5A9-5C8524C0AFD4}" srcOrd="0" destOrd="0" presId="urn:microsoft.com/office/officeart/2005/8/layout/process4"/>
    <dgm:cxn modelId="{646BD7BE-F532-476A-8330-8314268A97BA}" type="presParOf" srcId="{FB929C21-5C4D-4F5D-80B0-F70DF8ADE021}" destId="{070AED67-AF20-41A8-9E43-65616511BA15}" srcOrd="1" destOrd="0" presId="urn:microsoft.com/office/officeart/2005/8/layout/process4"/>
    <dgm:cxn modelId="{51A72084-F1EF-4E5D-B1B3-F549437935C1}" type="presParOf" srcId="{FB929C21-5C4D-4F5D-80B0-F70DF8ADE021}" destId="{81E1A727-D175-4151-9034-8D8FB59BE15E}" srcOrd="2" destOrd="0" presId="urn:microsoft.com/office/officeart/2005/8/layout/process4"/>
    <dgm:cxn modelId="{F80AD0A1-0426-4718-B4EE-5BC70829F40B}" type="presParOf" srcId="{81E1A727-D175-4151-9034-8D8FB59BE15E}" destId="{08901923-56A3-4B3B-8D38-0248B9CB9302}" srcOrd="0" destOrd="0" presId="urn:microsoft.com/office/officeart/2005/8/layout/process4"/>
    <dgm:cxn modelId="{A9B61B0F-7F90-4494-B555-41A414582F48}" type="presParOf" srcId="{FB929C21-5C4D-4F5D-80B0-F70DF8ADE021}" destId="{8199D2F7-B9C5-46AB-84D0-7AEB535BBF4D}" srcOrd="3" destOrd="0" presId="urn:microsoft.com/office/officeart/2005/8/layout/process4"/>
    <dgm:cxn modelId="{AF7BAF73-2D26-4AA0-9754-1E77DA6A385B}" type="presParOf" srcId="{FB929C21-5C4D-4F5D-80B0-F70DF8ADE021}" destId="{1E2DFC1C-A2F0-495E-95BF-D56FC0649505}" srcOrd="4" destOrd="0" presId="urn:microsoft.com/office/officeart/2005/8/layout/process4"/>
    <dgm:cxn modelId="{8B14A384-8C6B-43AA-B26E-62ED76358C61}" type="presParOf" srcId="{1E2DFC1C-A2F0-495E-95BF-D56FC0649505}" destId="{550691FC-BFD5-4C9F-890C-A49E071C8301}" srcOrd="0" destOrd="0" presId="urn:microsoft.com/office/officeart/2005/8/layout/process4"/>
    <dgm:cxn modelId="{3A530710-4609-41E1-A7BA-C7F5D386D609}" type="presParOf" srcId="{FB929C21-5C4D-4F5D-80B0-F70DF8ADE021}" destId="{10FF7F4D-EAD0-4FAD-874C-A508BF52434A}" srcOrd="5" destOrd="0" presId="urn:microsoft.com/office/officeart/2005/8/layout/process4"/>
    <dgm:cxn modelId="{74895B3A-FFD9-4AEE-A129-D72AC2FA7C7B}" type="presParOf" srcId="{FB929C21-5C4D-4F5D-80B0-F70DF8ADE021}" destId="{8720FEDC-9B74-41ED-A16B-DAA5E6603B62}" srcOrd="6" destOrd="0" presId="urn:microsoft.com/office/officeart/2005/8/layout/process4"/>
    <dgm:cxn modelId="{866B1102-3275-458D-B7CF-4C17D6321021}" type="presParOf" srcId="{8720FEDC-9B74-41ED-A16B-DAA5E6603B62}" destId="{8D17F622-8D57-4623-BAB2-7244FBE88424}" srcOrd="0" destOrd="0" presId="urn:microsoft.com/office/officeart/2005/8/layout/process4"/>
    <dgm:cxn modelId="{323C6F18-8EED-4965-8F3C-709872E539D1}" type="presParOf" srcId="{FB929C21-5C4D-4F5D-80B0-F70DF8ADE021}" destId="{FF6E8AE8-8B8D-4A63-91CD-FE2AD1F7F359}" srcOrd="7" destOrd="0" presId="urn:microsoft.com/office/officeart/2005/8/layout/process4"/>
    <dgm:cxn modelId="{94861087-A7A9-434D-8063-C06206F5BD42}" type="presParOf" srcId="{FB929C21-5C4D-4F5D-80B0-F70DF8ADE021}" destId="{F0E6B523-C300-4F2B-8F8A-990A7782BEBE}" srcOrd="8" destOrd="0" presId="urn:microsoft.com/office/officeart/2005/8/layout/process4"/>
    <dgm:cxn modelId="{10B4E0F8-7CA5-4227-993A-63271BCC77CB}" type="presParOf" srcId="{F0E6B523-C300-4F2B-8F8A-990A7782BEBE}" destId="{0FD1837C-3D7C-47FE-BCFE-2602E727191E}" srcOrd="0" destOrd="0" presId="urn:microsoft.com/office/officeart/2005/8/layout/process4"/>
    <dgm:cxn modelId="{09FA5FD1-2F93-4389-A96B-4F5CB031415B}" type="presParOf" srcId="{FB929C21-5C4D-4F5D-80B0-F70DF8ADE021}" destId="{9B26C40C-3844-438F-B376-C30B09DD550E}" srcOrd="9" destOrd="0" presId="urn:microsoft.com/office/officeart/2005/8/layout/process4"/>
    <dgm:cxn modelId="{72530FDE-4A09-46EE-9269-52B654F2584C}" type="presParOf" srcId="{FB929C21-5C4D-4F5D-80B0-F70DF8ADE021}" destId="{8A9AEDB9-8403-4A8E-842C-19C7256A6D9B}" srcOrd="10" destOrd="0" presId="urn:microsoft.com/office/officeart/2005/8/layout/process4"/>
    <dgm:cxn modelId="{E713C211-CD95-4E52-A2B6-6594DB3EA847}" type="presParOf" srcId="{8A9AEDB9-8403-4A8E-842C-19C7256A6D9B}" destId="{8AEA374D-58BF-4673-B498-812A26DD63AA}" srcOrd="0" destOrd="0" presId="urn:microsoft.com/office/officeart/2005/8/layout/process4"/>
    <dgm:cxn modelId="{6585FBF7-20FA-4E2F-926A-0FDC30F938C9}" type="presParOf" srcId="{FB929C21-5C4D-4F5D-80B0-F70DF8ADE021}" destId="{92B2189E-05B4-49F6-A4F1-668542764F7F}" srcOrd="11" destOrd="0" presId="urn:microsoft.com/office/officeart/2005/8/layout/process4"/>
    <dgm:cxn modelId="{44FE6FA5-8AFA-48CD-9C2B-66E4F667FE0C}" type="presParOf" srcId="{FB929C21-5C4D-4F5D-80B0-F70DF8ADE021}" destId="{21E14067-A047-44DB-863B-CE5012F28F43}" srcOrd="12" destOrd="0" presId="urn:microsoft.com/office/officeart/2005/8/layout/process4"/>
    <dgm:cxn modelId="{954EF5B9-18B7-4B45-A649-872F52790B81}" type="presParOf" srcId="{21E14067-A047-44DB-863B-CE5012F28F43}" destId="{7A0D2527-4F40-46A1-9ED8-8EA686192F7C}" srcOrd="0" destOrd="0" presId="urn:microsoft.com/office/officeart/2005/8/layout/process4"/>
    <dgm:cxn modelId="{1D4A84E6-266B-49C2-90F4-A6AD1A47FA1B}" type="presParOf" srcId="{FB929C21-5C4D-4F5D-80B0-F70DF8ADE021}" destId="{41C384F1-EAF8-4FDE-9169-02368AD48601}" srcOrd="13" destOrd="0" presId="urn:microsoft.com/office/officeart/2005/8/layout/process4"/>
    <dgm:cxn modelId="{B7A84577-3142-488E-A6DE-DEC8AFEF0747}" type="presParOf" srcId="{FB929C21-5C4D-4F5D-80B0-F70DF8ADE021}" destId="{31ABB523-137C-43E6-AF4A-0063FC5D6C59}" srcOrd="14" destOrd="0" presId="urn:microsoft.com/office/officeart/2005/8/layout/process4"/>
    <dgm:cxn modelId="{1F9A341F-09A3-4B22-B213-A6744BC313D1}" type="presParOf" srcId="{31ABB523-137C-43E6-AF4A-0063FC5D6C59}" destId="{6FB59CCC-2EB4-484A-A0E4-509D9A8C1FF0}" srcOrd="0" destOrd="0" presId="urn:microsoft.com/office/officeart/2005/8/layout/process4"/>
    <dgm:cxn modelId="{09FBA2B2-176F-4CAC-B516-0FE7C804FD59}" type="presParOf" srcId="{FB929C21-5C4D-4F5D-80B0-F70DF8ADE021}" destId="{9E07F86A-4A84-4D4D-A7E0-322E9A7B83C3}" srcOrd="15" destOrd="0" presId="urn:microsoft.com/office/officeart/2005/8/layout/process4"/>
    <dgm:cxn modelId="{8D078724-7B00-406B-A5DA-254E77016771}" type="presParOf" srcId="{FB929C21-5C4D-4F5D-80B0-F70DF8ADE021}" destId="{114AC41B-66D8-4F8F-AFAA-41E58422DFFA}" srcOrd="16" destOrd="0" presId="urn:microsoft.com/office/officeart/2005/8/layout/process4"/>
    <dgm:cxn modelId="{6E41CBB3-B158-41C5-83B6-976390538E12}" type="presParOf" srcId="{114AC41B-66D8-4F8F-AFAA-41E58422DFFA}" destId="{A7A04E20-68DF-4FF2-80F8-1D9FA4E867BE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63D36-8861-4073-8769-520EAFC6826D}" type="doc">
      <dgm:prSet loTypeId="urn:microsoft.com/office/officeart/2005/8/layout/arrow5" loCatId="process" qsTypeId="urn:microsoft.com/office/officeart/2005/8/quickstyle/3d2" qsCatId="3D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40A3F20D-D9ED-4DBA-A6EF-D532CB6C5AF3}">
      <dgm:prSet/>
      <dgm:spPr/>
      <dgm:t>
        <a:bodyPr/>
        <a:lstStyle/>
        <a:p>
          <a:pPr rtl="0"/>
          <a:endParaRPr lang="ru-RU" dirty="0"/>
        </a:p>
      </dgm:t>
    </dgm:pt>
    <dgm:pt modelId="{115F37F1-FBFF-43EF-9E3E-700658A2FCD3}" type="parTrans" cxnId="{55C4C7DC-08D6-498D-9A62-9E545D77FDDD}">
      <dgm:prSet/>
      <dgm:spPr/>
      <dgm:t>
        <a:bodyPr/>
        <a:lstStyle/>
        <a:p>
          <a:endParaRPr lang="ru-RU"/>
        </a:p>
      </dgm:t>
    </dgm:pt>
    <dgm:pt modelId="{F57C6777-CB77-4A88-9D8D-2A74DD05F705}" type="sibTrans" cxnId="{55C4C7DC-08D6-498D-9A62-9E545D77FDDD}">
      <dgm:prSet/>
      <dgm:spPr/>
      <dgm:t>
        <a:bodyPr/>
        <a:lstStyle/>
        <a:p>
          <a:endParaRPr lang="ru-RU"/>
        </a:p>
      </dgm:t>
    </dgm:pt>
    <dgm:pt modelId="{B400B69F-2FC7-4948-8980-BB82E5077ACD}">
      <dgm:prSet/>
      <dgm:spPr/>
      <dgm:t>
        <a:bodyPr/>
        <a:lstStyle/>
        <a:p>
          <a:pPr rtl="0"/>
          <a:endParaRPr lang="ru-RU" dirty="0"/>
        </a:p>
      </dgm:t>
    </dgm:pt>
    <dgm:pt modelId="{B4236230-08E0-45D2-AB61-07EF4C2C89B1}" type="parTrans" cxnId="{4D84D4EF-98EB-461B-B339-8E77DB90ABF2}">
      <dgm:prSet/>
      <dgm:spPr/>
      <dgm:t>
        <a:bodyPr/>
        <a:lstStyle/>
        <a:p>
          <a:endParaRPr lang="ru-RU"/>
        </a:p>
      </dgm:t>
    </dgm:pt>
    <dgm:pt modelId="{F8497A2B-BD46-44CD-9E41-12260028C65B}" type="sibTrans" cxnId="{4D84D4EF-98EB-461B-B339-8E77DB90ABF2}">
      <dgm:prSet/>
      <dgm:spPr/>
      <dgm:t>
        <a:bodyPr/>
        <a:lstStyle/>
        <a:p>
          <a:endParaRPr lang="ru-RU"/>
        </a:p>
      </dgm:t>
    </dgm:pt>
    <dgm:pt modelId="{AF495824-71B8-4156-9A07-2910F898692B}">
      <dgm:prSet/>
      <dgm:spPr/>
      <dgm:t>
        <a:bodyPr/>
        <a:lstStyle/>
        <a:p>
          <a:pPr rtl="0"/>
          <a:endParaRPr lang="ru-RU" dirty="0"/>
        </a:p>
      </dgm:t>
    </dgm:pt>
    <dgm:pt modelId="{8A9A55B4-51D3-4AE5-9281-698245C5B1F2}" type="parTrans" cxnId="{72EFEF7A-C807-4761-84C2-8E2A4981DC6C}">
      <dgm:prSet/>
      <dgm:spPr/>
      <dgm:t>
        <a:bodyPr/>
        <a:lstStyle/>
        <a:p>
          <a:endParaRPr lang="ru-RU"/>
        </a:p>
      </dgm:t>
    </dgm:pt>
    <dgm:pt modelId="{D58E782D-7744-41A7-808E-E9E1B6F6B777}" type="sibTrans" cxnId="{72EFEF7A-C807-4761-84C2-8E2A4981DC6C}">
      <dgm:prSet/>
      <dgm:spPr/>
      <dgm:t>
        <a:bodyPr/>
        <a:lstStyle/>
        <a:p>
          <a:endParaRPr lang="ru-RU"/>
        </a:p>
      </dgm:t>
    </dgm:pt>
    <dgm:pt modelId="{227C3D3D-F9C4-4999-BB1C-0AB7A95385F0}">
      <dgm:prSet/>
      <dgm:spPr/>
      <dgm:t>
        <a:bodyPr/>
        <a:lstStyle/>
        <a:p>
          <a:pPr rtl="0"/>
          <a:endParaRPr lang="ru-RU" dirty="0"/>
        </a:p>
      </dgm:t>
    </dgm:pt>
    <dgm:pt modelId="{2943C9BB-204E-4C50-838A-6506C8793A90}" type="parTrans" cxnId="{CDAC770E-E121-4467-98FB-291BCD4DA5A1}">
      <dgm:prSet/>
      <dgm:spPr/>
      <dgm:t>
        <a:bodyPr/>
        <a:lstStyle/>
        <a:p>
          <a:endParaRPr lang="ru-RU"/>
        </a:p>
      </dgm:t>
    </dgm:pt>
    <dgm:pt modelId="{CEE2056C-3F55-4792-A80F-AE2F306F2996}" type="sibTrans" cxnId="{CDAC770E-E121-4467-98FB-291BCD4DA5A1}">
      <dgm:prSet/>
      <dgm:spPr/>
      <dgm:t>
        <a:bodyPr/>
        <a:lstStyle/>
        <a:p>
          <a:endParaRPr lang="ru-RU"/>
        </a:p>
      </dgm:t>
    </dgm:pt>
    <dgm:pt modelId="{C45DF3BC-4D90-4FC4-9DCD-1073902DDACA}">
      <dgm:prSet/>
      <dgm:spPr/>
      <dgm:t>
        <a:bodyPr/>
        <a:lstStyle/>
        <a:p>
          <a:pPr rtl="0"/>
          <a:endParaRPr lang="ru-RU" dirty="0"/>
        </a:p>
      </dgm:t>
    </dgm:pt>
    <dgm:pt modelId="{5A140CD0-966B-4283-A245-E92184ECFCD7}" type="parTrans" cxnId="{64F72185-33C1-4C49-B420-2530842FB27F}">
      <dgm:prSet/>
      <dgm:spPr/>
      <dgm:t>
        <a:bodyPr/>
        <a:lstStyle/>
        <a:p>
          <a:endParaRPr lang="ru-RU"/>
        </a:p>
      </dgm:t>
    </dgm:pt>
    <dgm:pt modelId="{5AC3EB79-D7BA-4030-9711-74BFE8880613}" type="sibTrans" cxnId="{64F72185-33C1-4C49-B420-2530842FB27F}">
      <dgm:prSet/>
      <dgm:spPr/>
      <dgm:t>
        <a:bodyPr/>
        <a:lstStyle/>
        <a:p>
          <a:endParaRPr lang="ru-RU"/>
        </a:p>
      </dgm:t>
    </dgm:pt>
    <dgm:pt modelId="{9D7F1037-406D-426F-9ABC-EF4F82C4DCE6}">
      <dgm:prSet/>
      <dgm:spPr/>
      <dgm:t>
        <a:bodyPr/>
        <a:lstStyle/>
        <a:p>
          <a:pPr rtl="0"/>
          <a:endParaRPr lang="ru-RU" dirty="0"/>
        </a:p>
      </dgm:t>
    </dgm:pt>
    <dgm:pt modelId="{3DC0C68C-FE28-4D55-AEF4-A1E6971DA4A9}" type="parTrans" cxnId="{3CDFBA9D-5E7E-4DF3-A979-F90F403ADE74}">
      <dgm:prSet/>
      <dgm:spPr/>
      <dgm:t>
        <a:bodyPr/>
        <a:lstStyle/>
        <a:p>
          <a:endParaRPr lang="ru-RU"/>
        </a:p>
      </dgm:t>
    </dgm:pt>
    <dgm:pt modelId="{F050CB80-3E40-4E36-8CB8-5258AECF828F}" type="sibTrans" cxnId="{3CDFBA9D-5E7E-4DF3-A979-F90F403ADE74}">
      <dgm:prSet/>
      <dgm:spPr/>
      <dgm:t>
        <a:bodyPr/>
        <a:lstStyle/>
        <a:p>
          <a:endParaRPr lang="ru-RU"/>
        </a:p>
      </dgm:t>
    </dgm:pt>
    <dgm:pt modelId="{FE8AF807-E337-4431-9E58-67C5D6FE02AF}">
      <dgm:prSet/>
      <dgm:spPr/>
      <dgm:t>
        <a:bodyPr/>
        <a:lstStyle/>
        <a:p>
          <a:pPr rtl="0"/>
          <a:endParaRPr lang="ru-RU" dirty="0"/>
        </a:p>
      </dgm:t>
    </dgm:pt>
    <dgm:pt modelId="{F5D440AF-6449-44F1-B7A3-7A4972EF848B}" type="parTrans" cxnId="{939355F8-BA57-49BD-B72B-257DCAF2D3B5}">
      <dgm:prSet/>
      <dgm:spPr/>
      <dgm:t>
        <a:bodyPr/>
        <a:lstStyle/>
        <a:p>
          <a:endParaRPr lang="ru-RU"/>
        </a:p>
      </dgm:t>
    </dgm:pt>
    <dgm:pt modelId="{C6D9C666-744E-4C18-9D25-B27E5D03C399}" type="sibTrans" cxnId="{939355F8-BA57-49BD-B72B-257DCAF2D3B5}">
      <dgm:prSet/>
      <dgm:spPr/>
      <dgm:t>
        <a:bodyPr/>
        <a:lstStyle/>
        <a:p>
          <a:endParaRPr lang="ru-RU"/>
        </a:p>
      </dgm:t>
    </dgm:pt>
    <dgm:pt modelId="{D1D3369F-058F-4821-9EC1-09E02FF3ED45}">
      <dgm:prSet/>
      <dgm:spPr/>
      <dgm:t>
        <a:bodyPr/>
        <a:lstStyle/>
        <a:p>
          <a:pPr rtl="0"/>
          <a:endParaRPr lang="ru-RU" dirty="0"/>
        </a:p>
      </dgm:t>
    </dgm:pt>
    <dgm:pt modelId="{B5C5BF65-7576-4E73-B8AE-4A9275EF80C9}" type="parTrans" cxnId="{47244067-741D-4F3C-8FDA-B67FA3903572}">
      <dgm:prSet/>
      <dgm:spPr/>
      <dgm:t>
        <a:bodyPr/>
        <a:lstStyle/>
        <a:p>
          <a:endParaRPr lang="ru-RU"/>
        </a:p>
      </dgm:t>
    </dgm:pt>
    <dgm:pt modelId="{46DBE70E-0D9E-4531-9EB8-D7BD30B37894}" type="sibTrans" cxnId="{47244067-741D-4F3C-8FDA-B67FA3903572}">
      <dgm:prSet/>
      <dgm:spPr/>
      <dgm:t>
        <a:bodyPr/>
        <a:lstStyle/>
        <a:p>
          <a:endParaRPr lang="ru-RU"/>
        </a:p>
      </dgm:t>
    </dgm:pt>
    <dgm:pt modelId="{4D32C006-0515-48BF-93E3-BFD0FB14FE14}">
      <dgm:prSet/>
      <dgm:spPr/>
      <dgm:t>
        <a:bodyPr/>
        <a:lstStyle/>
        <a:p>
          <a:pPr rtl="0"/>
          <a:endParaRPr lang="ru-RU" dirty="0"/>
        </a:p>
      </dgm:t>
    </dgm:pt>
    <dgm:pt modelId="{41BFC51D-E54E-4613-A940-F87CBF60F79F}" type="parTrans" cxnId="{22A7F30D-B963-4A8D-BF70-9EB41BA38F5E}">
      <dgm:prSet/>
      <dgm:spPr/>
      <dgm:t>
        <a:bodyPr/>
        <a:lstStyle/>
        <a:p>
          <a:endParaRPr lang="ru-RU"/>
        </a:p>
      </dgm:t>
    </dgm:pt>
    <dgm:pt modelId="{D38DB50A-63BA-403C-A5A0-115138273C99}" type="sibTrans" cxnId="{22A7F30D-B963-4A8D-BF70-9EB41BA38F5E}">
      <dgm:prSet/>
      <dgm:spPr/>
      <dgm:t>
        <a:bodyPr/>
        <a:lstStyle/>
        <a:p>
          <a:endParaRPr lang="ru-RU"/>
        </a:p>
      </dgm:t>
    </dgm:pt>
    <dgm:pt modelId="{A37D1775-BE5C-4617-851D-6F8619FD206C}">
      <dgm:prSet/>
      <dgm:spPr/>
      <dgm:t>
        <a:bodyPr/>
        <a:lstStyle/>
        <a:p>
          <a:pPr rtl="0"/>
          <a:endParaRPr lang="ru-RU" dirty="0"/>
        </a:p>
      </dgm:t>
    </dgm:pt>
    <dgm:pt modelId="{1F629DFA-E589-4162-81AD-4AA1035B796C}" type="parTrans" cxnId="{8D792120-B33E-4505-A719-DD05C0F0CA9C}">
      <dgm:prSet/>
      <dgm:spPr/>
      <dgm:t>
        <a:bodyPr/>
        <a:lstStyle/>
        <a:p>
          <a:endParaRPr lang="ru-RU"/>
        </a:p>
      </dgm:t>
    </dgm:pt>
    <dgm:pt modelId="{245AFD07-62D4-40A7-BFEC-5F83A4158B3E}" type="sibTrans" cxnId="{8D792120-B33E-4505-A719-DD05C0F0CA9C}">
      <dgm:prSet/>
      <dgm:spPr/>
      <dgm:t>
        <a:bodyPr/>
        <a:lstStyle/>
        <a:p>
          <a:endParaRPr lang="ru-RU"/>
        </a:p>
      </dgm:t>
    </dgm:pt>
    <dgm:pt modelId="{91F44C0D-D297-4964-A68A-EFD29FF19DD7}">
      <dgm:prSet/>
      <dgm:spPr/>
      <dgm:t>
        <a:bodyPr/>
        <a:lstStyle/>
        <a:p>
          <a:pPr rtl="0"/>
          <a:endParaRPr lang="ru-RU" dirty="0"/>
        </a:p>
      </dgm:t>
    </dgm:pt>
    <dgm:pt modelId="{B38C0E30-C7B3-416F-9BEC-4381F8A3042B}" type="parTrans" cxnId="{DC69746B-5527-4110-81DD-7784C625BBA6}">
      <dgm:prSet/>
      <dgm:spPr/>
      <dgm:t>
        <a:bodyPr/>
        <a:lstStyle/>
        <a:p>
          <a:endParaRPr lang="ru-RU"/>
        </a:p>
      </dgm:t>
    </dgm:pt>
    <dgm:pt modelId="{643DCB36-74BF-4B99-8FD0-C9EB38DB8546}" type="sibTrans" cxnId="{DC69746B-5527-4110-81DD-7784C625BBA6}">
      <dgm:prSet/>
      <dgm:spPr/>
      <dgm:t>
        <a:bodyPr/>
        <a:lstStyle/>
        <a:p>
          <a:endParaRPr lang="ru-RU"/>
        </a:p>
      </dgm:t>
    </dgm:pt>
    <dgm:pt modelId="{8AE7AFE4-5A58-4F70-8C34-7BC14ABE1E86}">
      <dgm:prSet/>
      <dgm:spPr/>
      <dgm:t>
        <a:bodyPr/>
        <a:lstStyle/>
        <a:p>
          <a:pPr rtl="0"/>
          <a:endParaRPr lang="ru-RU" dirty="0"/>
        </a:p>
      </dgm:t>
    </dgm:pt>
    <dgm:pt modelId="{08DB30F2-5090-4A9B-8DFF-9EDF036C0CDC}" type="parTrans" cxnId="{DE6E94AE-F6A3-4F44-8225-A71F9A25CACF}">
      <dgm:prSet/>
      <dgm:spPr/>
      <dgm:t>
        <a:bodyPr/>
        <a:lstStyle/>
        <a:p>
          <a:endParaRPr lang="ru-RU"/>
        </a:p>
      </dgm:t>
    </dgm:pt>
    <dgm:pt modelId="{6F88EBF6-3615-4AA0-A3FB-4FC3AB097E22}" type="sibTrans" cxnId="{DE6E94AE-F6A3-4F44-8225-A71F9A25CACF}">
      <dgm:prSet/>
      <dgm:spPr/>
      <dgm:t>
        <a:bodyPr/>
        <a:lstStyle/>
        <a:p>
          <a:endParaRPr lang="ru-RU"/>
        </a:p>
      </dgm:t>
    </dgm:pt>
    <dgm:pt modelId="{B80B1D9A-2BB7-4FFD-913A-B54F5829D6A3}">
      <dgm:prSet/>
      <dgm:spPr/>
      <dgm:t>
        <a:bodyPr/>
        <a:lstStyle/>
        <a:p>
          <a:pPr rtl="0"/>
          <a:endParaRPr lang="ru-RU" dirty="0"/>
        </a:p>
      </dgm:t>
    </dgm:pt>
    <dgm:pt modelId="{B603E961-1D26-40DC-8115-55981BFE5BD0}" type="parTrans" cxnId="{180337DB-1600-4E20-98F1-E51FE0A05C8D}">
      <dgm:prSet/>
      <dgm:spPr/>
      <dgm:t>
        <a:bodyPr/>
        <a:lstStyle/>
        <a:p>
          <a:endParaRPr lang="ru-RU"/>
        </a:p>
      </dgm:t>
    </dgm:pt>
    <dgm:pt modelId="{0F3A2C93-277D-4385-8BCF-08FEAA93F218}" type="sibTrans" cxnId="{180337DB-1600-4E20-98F1-E51FE0A05C8D}">
      <dgm:prSet/>
      <dgm:spPr/>
      <dgm:t>
        <a:bodyPr/>
        <a:lstStyle/>
        <a:p>
          <a:endParaRPr lang="ru-RU"/>
        </a:p>
      </dgm:t>
    </dgm:pt>
    <dgm:pt modelId="{5361948F-5A04-4FD9-884C-5132091DDE68}">
      <dgm:prSet/>
      <dgm:spPr/>
      <dgm:t>
        <a:bodyPr/>
        <a:lstStyle/>
        <a:p>
          <a:pPr rtl="0"/>
          <a:endParaRPr lang="ru-RU" dirty="0"/>
        </a:p>
      </dgm:t>
    </dgm:pt>
    <dgm:pt modelId="{B6866AB6-B889-4E95-85DF-DDD0E688E2E9}" type="parTrans" cxnId="{F1FBD060-8AC1-4ACC-B290-E5E82C7E139F}">
      <dgm:prSet/>
      <dgm:spPr/>
      <dgm:t>
        <a:bodyPr/>
        <a:lstStyle/>
        <a:p>
          <a:endParaRPr lang="ru-RU"/>
        </a:p>
      </dgm:t>
    </dgm:pt>
    <dgm:pt modelId="{CE77DF77-4BD7-43C1-A055-5C63772D2C6F}" type="sibTrans" cxnId="{F1FBD060-8AC1-4ACC-B290-E5E82C7E139F}">
      <dgm:prSet/>
      <dgm:spPr/>
      <dgm:t>
        <a:bodyPr/>
        <a:lstStyle/>
        <a:p>
          <a:endParaRPr lang="ru-RU"/>
        </a:p>
      </dgm:t>
    </dgm:pt>
    <dgm:pt modelId="{35566025-47D9-4771-A692-EFE434BCF96B}" type="pres">
      <dgm:prSet presAssocID="{53063D36-8861-4073-8769-520EAFC682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5BFE9-53C1-426D-99C9-1A0EEB69C071}" type="pres">
      <dgm:prSet presAssocID="{40A3F20D-D9ED-4DBA-A6EF-D532CB6C5AF3}" presName="arrow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86ACF-66CB-4834-B363-7BFF17DB41F8}" type="pres">
      <dgm:prSet presAssocID="{B400B69F-2FC7-4948-8980-BB82E5077ACD}" presName="arrow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B011E-D91E-4206-848F-40F3609273A3}" type="pres">
      <dgm:prSet presAssocID="{AF495824-71B8-4156-9A07-2910F898692B}" presName="arrow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3FBEE-986A-4529-AC07-BE4CB031A7E9}" type="pres">
      <dgm:prSet presAssocID="{227C3D3D-F9C4-4999-BB1C-0AB7A95385F0}" presName="arrow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01025-58ED-468B-8150-39C4C60B226B}" type="pres">
      <dgm:prSet presAssocID="{C45DF3BC-4D90-4FC4-9DCD-1073902DDACA}" presName="arrow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FCE7-8E48-4A60-888F-DFA673E5497C}" type="pres">
      <dgm:prSet presAssocID="{9D7F1037-406D-426F-9ABC-EF4F82C4DCE6}" presName="arrow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415F5-099F-41EE-AEC3-1D48E8060B2D}" type="pres">
      <dgm:prSet presAssocID="{FE8AF807-E337-4431-9E58-67C5D6FE02AF}" presName="arrow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0EE-398F-473A-8B81-4E44DFFB568D}" type="pres">
      <dgm:prSet presAssocID="{D1D3369F-058F-4821-9EC1-09E02FF3ED45}" presName="arrow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1CE54-6730-4EB1-8FDC-D891121836D1}" type="pres">
      <dgm:prSet presAssocID="{4D32C006-0515-48BF-93E3-BFD0FB14FE14}" presName="arrow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0502-9619-40E2-A050-0A65E84ADD6F}" type="pres">
      <dgm:prSet presAssocID="{A37D1775-BE5C-4617-851D-6F8619FD206C}" presName="arrow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A5899-ED47-404F-A9AD-CFEEBC9DAC69}" type="pres">
      <dgm:prSet presAssocID="{91F44C0D-D297-4964-A68A-EFD29FF19DD7}" presName="arrow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8374-13EC-44F8-9AE9-64307E351A4D}" type="pres">
      <dgm:prSet presAssocID="{8AE7AFE4-5A58-4F70-8C34-7BC14ABE1E86}" presName="arrow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73277-25B2-469F-A516-1853E693A598}" type="presOf" srcId="{B400B69F-2FC7-4948-8980-BB82E5077ACD}" destId="{18086ACF-66CB-4834-B363-7BFF17DB41F8}" srcOrd="0" destOrd="0" presId="urn:microsoft.com/office/officeart/2005/8/layout/arrow5"/>
    <dgm:cxn modelId="{917E6B2A-8AEF-4096-A2E1-A8B22CA8F3FD}" type="presOf" srcId="{A37D1775-BE5C-4617-851D-6F8619FD206C}" destId="{18150502-9619-40E2-A050-0A65E84ADD6F}" srcOrd="0" destOrd="0" presId="urn:microsoft.com/office/officeart/2005/8/layout/arrow5"/>
    <dgm:cxn modelId="{B1A654BC-F47C-4EB1-9054-BCC976A6BC96}" type="presOf" srcId="{B80B1D9A-2BB7-4FFD-913A-B54F5829D6A3}" destId="{B3A58374-13EC-44F8-9AE9-64307E351A4D}" srcOrd="0" destOrd="1" presId="urn:microsoft.com/office/officeart/2005/8/layout/arrow5"/>
    <dgm:cxn modelId="{C34F926C-8880-4589-B2F1-764FDFA6D024}" type="presOf" srcId="{C45DF3BC-4D90-4FC4-9DCD-1073902DDACA}" destId="{BB901025-58ED-468B-8150-39C4C60B226B}" srcOrd="0" destOrd="0" presId="urn:microsoft.com/office/officeart/2005/8/layout/arrow5"/>
    <dgm:cxn modelId="{AEC31043-83DB-4A17-9D36-33778526598E}" type="presOf" srcId="{D1D3369F-058F-4821-9EC1-09E02FF3ED45}" destId="{247B80EE-398F-473A-8B81-4E44DFFB568D}" srcOrd="0" destOrd="0" presId="urn:microsoft.com/office/officeart/2005/8/layout/arrow5"/>
    <dgm:cxn modelId="{55C4C7DC-08D6-498D-9A62-9E545D77FDDD}" srcId="{53063D36-8861-4073-8769-520EAFC6826D}" destId="{40A3F20D-D9ED-4DBA-A6EF-D532CB6C5AF3}" srcOrd="0" destOrd="0" parTransId="{115F37F1-FBFF-43EF-9E3E-700658A2FCD3}" sibTransId="{F57C6777-CB77-4A88-9D8D-2A74DD05F705}"/>
    <dgm:cxn modelId="{22A7F30D-B963-4A8D-BF70-9EB41BA38F5E}" srcId="{53063D36-8861-4073-8769-520EAFC6826D}" destId="{4D32C006-0515-48BF-93E3-BFD0FB14FE14}" srcOrd="8" destOrd="0" parTransId="{41BFC51D-E54E-4613-A940-F87CBF60F79F}" sibTransId="{D38DB50A-63BA-403C-A5A0-115138273C99}"/>
    <dgm:cxn modelId="{477A3E9B-A0A5-4D1F-9324-19BC2851E733}" type="presOf" srcId="{53063D36-8861-4073-8769-520EAFC6826D}" destId="{35566025-47D9-4771-A692-EFE434BCF96B}" srcOrd="0" destOrd="0" presId="urn:microsoft.com/office/officeart/2005/8/layout/arrow5"/>
    <dgm:cxn modelId="{DE6E94AE-F6A3-4F44-8225-A71F9A25CACF}" srcId="{53063D36-8861-4073-8769-520EAFC6826D}" destId="{8AE7AFE4-5A58-4F70-8C34-7BC14ABE1E86}" srcOrd="11" destOrd="0" parTransId="{08DB30F2-5090-4A9B-8DFF-9EDF036C0CDC}" sibTransId="{6F88EBF6-3615-4AA0-A3FB-4FC3AB097E22}"/>
    <dgm:cxn modelId="{F1FBD060-8AC1-4ACC-B290-E5E82C7E139F}" srcId="{8AE7AFE4-5A58-4F70-8C34-7BC14ABE1E86}" destId="{5361948F-5A04-4FD9-884C-5132091DDE68}" srcOrd="1" destOrd="0" parTransId="{B6866AB6-B889-4E95-85DF-DDD0E688E2E9}" sibTransId="{CE77DF77-4BD7-43C1-A055-5C63772D2C6F}"/>
    <dgm:cxn modelId="{137AD8EC-3AB8-4E33-A742-C634CD9CA840}" type="presOf" srcId="{9D7F1037-406D-426F-9ABC-EF4F82C4DCE6}" destId="{8040FCE7-8E48-4A60-888F-DFA673E5497C}" srcOrd="0" destOrd="0" presId="urn:microsoft.com/office/officeart/2005/8/layout/arrow5"/>
    <dgm:cxn modelId="{180337DB-1600-4E20-98F1-E51FE0A05C8D}" srcId="{8AE7AFE4-5A58-4F70-8C34-7BC14ABE1E86}" destId="{B80B1D9A-2BB7-4FFD-913A-B54F5829D6A3}" srcOrd="0" destOrd="0" parTransId="{B603E961-1D26-40DC-8115-55981BFE5BD0}" sibTransId="{0F3A2C93-277D-4385-8BCF-08FEAA93F218}"/>
    <dgm:cxn modelId="{6400AF47-3B81-4925-B34F-411681EE4992}" type="presOf" srcId="{91F44C0D-D297-4964-A68A-EFD29FF19DD7}" destId="{349A5899-ED47-404F-A9AD-CFEEBC9DAC69}" srcOrd="0" destOrd="0" presId="urn:microsoft.com/office/officeart/2005/8/layout/arrow5"/>
    <dgm:cxn modelId="{C914E7F3-FE49-4227-AC68-913215B3DCD2}" type="presOf" srcId="{40A3F20D-D9ED-4DBA-A6EF-D532CB6C5AF3}" destId="{6C25BFE9-53C1-426D-99C9-1A0EEB69C071}" srcOrd="0" destOrd="0" presId="urn:microsoft.com/office/officeart/2005/8/layout/arrow5"/>
    <dgm:cxn modelId="{3CDFBA9D-5E7E-4DF3-A979-F90F403ADE74}" srcId="{53063D36-8861-4073-8769-520EAFC6826D}" destId="{9D7F1037-406D-426F-9ABC-EF4F82C4DCE6}" srcOrd="5" destOrd="0" parTransId="{3DC0C68C-FE28-4D55-AEF4-A1E6971DA4A9}" sibTransId="{F050CB80-3E40-4E36-8CB8-5258AECF828F}"/>
    <dgm:cxn modelId="{4D84D4EF-98EB-461B-B339-8E77DB90ABF2}" srcId="{53063D36-8861-4073-8769-520EAFC6826D}" destId="{B400B69F-2FC7-4948-8980-BB82E5077ACD}" srcOrd="1" destOrd="0" parTransId="{B4236230-08E0-45D2-AB61-07EF4C2C89B1}" sibTransId="{F8497A2B-BD46-44CD-9E41-12260028C65B}"/>
    <dgm:cxn modelId="{A2CC0234-B60C-4295-9447-9A65D09586BE}" type="presOf" srcId="{4D32C006-0515-48BF-93E3-BFD0FB14FE14}" destId="{AAC1CE54-6730-4EB1-8FDC-D891121836D1}" srcOrd="0" destOrd="0" presId="urn:microsoft.com/office/officeart/2005/8/layout/arrow5"/>
    <dgm:cxn modelId="{47244067-741D-4F3C-8FDA-B67FA3903572}" srcId="{53063D36-8861-4073-8769-520EAFC6826D}" destId="{D1D3369F-058F-4821-9EC1-09E02FF3ED45}" srcOrd="7" destOrd="0" parTransId="{B5C5BF65-7576-4E73-B8AE-4A9275EF80C9}" sibTransId="{46DBE70E-0D9E-4531-9EB8-D7BD30B37894}"/>
    <dgm:cxn modelId="{72EFEF7A-C807-4761-84C2-8E2A4981DC6C}" srcId="{53063D36-8861-4073-8769-520EAFC6826D}" destId="{AF495824-71B8-4156-9A07-2910F898692B}" srcOrd="2" destOrd="0" parTransId="{8A9A55B4-51D3-4AE5-9281-698245C5B1F2}" sibTransId="{D58E782D-7744-41A7-808E-E9E1B6F6B777}"/>
    <dgm:cxn modelId="{939355F8-BA57-49BD-B72B-257DCAF2D3B5}" srcId="{53063D36-8861-4073-8769-520EAFC6826D}" destId="{FE8AF807-E337-4431-9E58-67C5D6FE02AF}" srcOrd="6" destOrd="0" parTransId="{F5D440AF-6449-44F1-B7A3-7A4972EF848B}" sibTransId="{C6D9C666-744E-4C18-9D25-B27E5D03C399}"/>
    <dgm:cxn modelId="{0C5DF77A-BAB0-430D-9F56-41FAE3438BA1}" type="presOf" srcId="{FE8AF807-E337-4431-9E58-67C5D6FE02AF}" destId="{276415F5-099F-41EE-AEC3-1D48E8060B2D}" srcOrd="0" destOrd="0" presId="urn:microsoft.com/office/officeart/2005/8/layout/arrow5"/>
    <dgm:cxn modelId="{64F72185-33C1-4C49-B420-2530842FB27F}" srcId="{53063D36-8861-4073-8769-520EAFC6826D}" destId="{C45DF3BC-4D90-4FC4-9DCD-1073902DDACA}" srcOrd="4" destOrd="0" parTransId="{5A140CD0-966B-4283-A245-E92184ECFCD7}" sibTransId="{5AC3EB79-D7BA-4030-9711-74BFE8880613}"/>
    <dgm:cxn modelId="{DC69746B-5527-4110-81DD-7784C625BBA6}" srcId="{53063D36-8861-4073-8769-520EAFC6826D}" destId="{91F44C0D-D297-4964-A68A-EFD29FF19DD7}" srcOrd="10" destOrd="0" parTransId="{B38C0E30-C7B3-416F-9BEC-4381F8A3042B}" sibTransId="{643DCB36-74BF-4B99-8FD0-C9EB38DB8546}"/>
    <dgm:cxn modelId="{3D3F3CC3-FFFE-4511-B609-796DA444E326}" type="presOf" srcId="{8AE7AFE4-5A58-4F70-8C34-7BC14ABE1E86}" destId="{B3A58374-13EC-44F8-9AE9-64307E351A4D}" srcOrd="0" destOrd="0" presId="urn:microsoft.com/office/officeart/2005/8/layout/arrow5"/>
    <dgm:cxn modelId="{CDAC770E-E121-4467-98FB-291BCD4DA5A1}" srcId="{53063D36-8861-4073-8769-520EAFC6826D}" destId="{227C3D3D-F9C4-4999-BB1C-0AB7A95385F0}" srcOrd="3" destOrd="0" parTransId="{2943C9BB-204E-4C50-838A-6506C8793A90}" sibTransId="{CEE2056C-3F55-4792-A80F-AE2F306F2996}"/>
    <dgm:cxn modelId="{C931CF64-FDE5-49FA-86CC-80D7803CB27F}" type="presOf" srcId="{AF495824-71B8-4156-9A07-2910F898692B}" destId="{CC5B011E-D91E-4206-848F-40F3609273A3}" srcOrd="0" destOrd="0" presId="urn:microsoft.com/office/officeart/2005/8/layout/arrow5"/>
    <dgm:cxn modelId="{452B2392-E12D-429C-A2A2-29C076CE82A9}" type="presOf" srcId="{227C3D3D-F9C4-4999-BB1C-0AB7A95385F0}" destId="{E7C3FBEE-986A-4529-AC07-BE4CB031A7E9}" srcOrd="0" destOrd="0" presId="urn:microsoft.com/office/officeart/2005/8/layout/arrow5"/>
    <dgm:cxn modelId="{0BBE9177-7A73-494C-BC22-87A93EA1AD3A}" type="presOf" srcId="{5361948F-5A04-4FD9-884C-5132091DDE68}" destId="{B3A58374-13EC-44F8-9AE9-64307E351A4D}" srcOrd="0" destOrd="2" presId="urn:microsoft.com/office/officeart/2005/8/layout/arrow5"/>
    <dgm:cxn modelId="{8D792120-B33E-4505-A719-DD05C0F0CA9C}" srcId="{53063D36-8861-4073-8769-520EAFC6826D}" destId="{A37D1775-BE5C-4617-851D-6F8619FD206C}" srcOrd="9" destOrd="0" parTransId="{1F629DFA-E589-4162-81AD-4AA1035B796C}" sibTransId="{245AFD07-62D4-40A7-BFEC-5F83A4158B3E}"/>
    <dgm:cxn modelId="{5CBC874B-E56E-44E1-B519-42D957F1D5FE}" type="presParOf" srcId="{35566025-47D9-4771-A692-EFE434BCF96B}" destId="{6C25BFE9-53C1-426D-99C9-1A0EEB69C071}" srcOrd="0" destOrd="0" presId="urn:microsoft.com/office/officeart/2005/8/layout/arrow5"/>
    <dgm:cxn modelId="{19F2987F-FBD0-4CBB-B90F-10687B02C120}" type="presParOf" srcId="{35566025-47D9-4771-A692-EFE434BCF96B}" destId="{18086ACF-66CB-4834-B363-7BFF17DB41F8}" srcOrd="1" destOrd="0" presId="urn:microsoft.com/office/officeart/2005/8/layout/arrow5"/>
    <dgm:cxn modelId="{B44435F5-1584-4C67-89AA-92E51C98C965}" type="presParOf" srcId="{35566025-47D9-4771-A692-EFE434BCF96B}" destId="{CC5B011E-D91E-4206-848F-40F3609273A3}" srcOrd="2" destOrd="0" presId="urn:microsoft.com/office/officeart/2005/8/layout/arrow5"/>
    <dgm:cxn modelId="{3D1902FC-9228-4F0F-8B8A-14EB035A059D}" type="presParOf" srcId="{35566025-47D9-4771-A692-EFE434BCF96B}" destId="{E7C3FBEE-986A-4529-AC07-BE4CB031A7E9}" srcOrd="3" destOrd="0" presId="urn:microsoft.com/office/officeart/2005/8/layout/arrow5"/>
    <dgm:cxn modelId="{21BD2D6D-ABBF-439B-94F8-C768FA16DEC8}" type="presParOf" srcId="{35566025-47D9-4771-A692-EFE434BCF96B}" destId="{BB901025-58ED-468B-8150-39C4C60B226B}" srcOrd="4" destOrd="0" presId="urn:microsoft.com/office/officeart/2005/8/layout/arrow5"/>
    <dgm:cxn modelId="{372C45F5-96F2-4FEF-9A93-7DF08AF30E73}" type="presParOf" srcId="{35566025-47D9-4771-A692-EFE434BCF96B}" destId="{8040FCE7-8E48-4A60-888F-DFA673E5497C}" srcOrd="5" destOrd="0" presId="urn:microsoft.com/office/officeart/2005/8/layout/arrow5"/>
    <dgm:cxn modelId="{088DDC2A-1EF5-4101-A6F3-DFA16FB58145}" type="presParOf" srcId="{35566025-47D9-4771-A692-EFE434BCF96B}" destId="{276415F5-099F-41EE-AEC3-1D48E8060B2D}" srcOrd="6" destOrd="0" presId="urn:microsoft.com/office/officeart/2005/8/layout/arrow5"/>
    <dgm:cxn modelId="{72D382D1-26F9-4DC4-87D5-A9FA31D86DC4}" type="presParOf" srcId="{35566025-47D9-4771-A692-EFE434BCF96B}" destId="{247B80EE-398F-473A-8B81-4E44DFFB568D}" srcOrd="7" destOrd="0" presId="urn:microsoft.com/office/officeart/2005/8/layout/arrow5"/>
    <dgm:cxn modelId="{EAA2C356-04A3-4332-95C2-9DBCADB6CA98}" type="presParOf" srcId="{35566025-47D9-4771-A692-EFE434BCF96B}" destId="{AAC1CE54-6730-4EB1-8FDC-D891121836D1}" srcOrd="8" destOrd="0" presId="urn:microsoft.com/office/officeart/2005/8/layout/arrow5"/>
    <dgm:cxn modelId="{B699D6FE-88C0-4D28-8481-BDE7163B3564}" type="presParOf" srcId="{35566025-47D9-4771-A692-EFE434BCF96B}" destId="{18150502-9619-40E2-A050-0A65E84ADD6F}" srcOrd="9" destOrd="0" presId="urn:microsoft.com/office/officeart/2005/8/layout/arrow5"/>
    <dgm:cxn modelId="{F9B63B55-DC77-4755-A654-EE4D71730D5D}" type="presParOf" srcId="{35566025-47D9-4771-A692-EFE434BCF96B}" destId="{349A5899-ED47-404F-A9AD-CFEEBC9DAC69}" srcOrd="10" destOrd="0" presId="urn:microsoft.com/office/officeart/2005/8/layout/arrow5"/>
    <dgm:cxn modelId="{4D509D79-27D0-4986-929C-BE73446A61A4}" type="presParOf" srcId="{35566025-47D9-4771-A692-EFE434BCF96B}" destId="{B3A58374-13EC-44F8-9AE9-64307E351A4D}" srcOrd="11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B466F9-5D7A-4723-966D-E67194E45744}" type="doc">
      <dgm:prSet loTypeId="urn:microsoft.com/office/officeart/2005/8/layout/vList2" loCatId="list" qsTypeId="urn:microsoft.com/office/officeart/2005/8/quickstyle/simple1#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C95000A-2CBA-466F-B07B-65017BB9F59E}">
      <dgm:prSet/>
      <dgm:spPr/>
      <dgm:t>
        <a:bodyPr/>
        <a:lstStyle/>
        <a:p>
          <a:pPr rtl="0"/>
          <a:r>
            <a:rPr lang="ru-RU" dirty="0" smtClean="0"/>
            <a:t>Психолого-педагогическая диагностика</a:t>
          </a:r>
          <a:endParaRPr lang="ru-RU" dirty="0"/>
        </a:p>
      </dgm:t>
    </dgm:pt>
    <dgm:pt modelId="{B281D76A-FDE9-4289-B7CC-D350A4FA2BD6}" type="parTrans" cxnId="{F9CD93AE-8E15-436F-AABB-D0202375C54B}">
      <dgm:prSet/>
      <dgm:spPr/>
      <dgm:t>
        <a:bodyPr/>
        <a:lstStyle/>
        <a:p>
          <a:endParaRPr lang="ru-RU"/>
        </a:p>
      </dgm:t>
    </dgm:pt>
    <dgm:pt modelId="{097B52B7-940B-406D-9D59-0B4472D66B7A}" type="sibTrans" cxnId="{F9CD93AE-8E15-436F-AABB-D0202375C54B}">
      <dgm:prSet/>
      <dgm:spPr/>
      <dgm:t>
        <a:bodyPr/>
        <a:lstStyle/>
        <a:p>
          <a:endParaRPr lang="ru-RU"/>
        </a:p>
      </dgm:t>
    </dgm:pt>
    <dgm:pt modelId="{8FCF366F-2768-4203-86EC-7E02F8156A38}">
      <dgm:prSet/>
      <dgm:spPr/>
      <dgm:t>
        <a:bodyPr/>
        <a:lstStyle/>
        <a:p>
          <a:pPr rtl="0"/>
          <a:r>
            <a:rPr lang="ru-RU" dirty="0" smtClean="0"/>
            <a:t>Изучение материалов медико-педагогического обследования</a:t>
          </a:r>
          <a:endParaRPr lang="ru-RU" dirty="0"/>
        </a:p>
      </dgm:t>
    </dgm:pt>
    <dgm:pt modelId="{1A5A0458-F2BB-44AB-B026-14D38C564D35}" type="parTrans" cxnId="{0E950991-A4AC-4EA6-8B86-37BCA48F8D4B}">
      <dgm:prSet/>
      <dgm:spPr/>
      <dgm:t>
        <a:bodyPr/>
        <a:lstStyle/>
        <a:p>
          <a:endParaRPr lang="ru-RU"/>
        </a:p>
      </dgm:t>
    </dgm:pt>
    <dgm:pt modelId="{23A85A27-DDB4-4665-B313-E9C1B02043F9}" type="sibTrans" cxnId="{0E950991-A4AC-4EA6-8B86-37BCA48F8D4B}">
      <dgm:prSet/>
      <dgm:spPr/>
      <dgm:t>
        <a:bodyPr/>
        <a:lstStyle/>
        <a:p>
          <a:endParaRPr lang="ru-RU"/>
        </a:p>
      </dgm:t>
    </dgm:pt>
    <dgm:pt modelId="{6C5C0B0A-2D70-42B5-BB88-1164E26EC580}">
      <dgm:prSet/>
      <dgm:spPr/>
      <dgm:t>
        <a:bodyPr/>
        <a:lstStyle/>
        <a:p>
          <a:pPr rtl="0"/>
          <a:r>
            <a:rPr lang="ru-RU" dirty="0" smtClean="0"/>
            <a:t>Составление характеристики учащегося</a:t>
          </a:r>
          <a:endParaRPr lang="ru-RU" dirty="0"/>
        </a:p>
      </dgm:t>
    </dgm:pt>
    <dgm:pt modelId="{F7BC777C-2A1B-46BD-A9A3-C503B636D937}" type="parTrans" cxnId="{B4B12E40-422C-4604-91B1-C3B73A19EF0B}">
      <dgm:prSet/>
      <dgm:spPr/>
      <dgm:t>
        <a:bodyPr/>
        <a:lstStyle/>
        <a:p>
          <a:endParaRPr lang="ru-RU"/>
        </a:p>
      </dgm:t>
    </dgm:pt>
    <dgm:pt modelId="{363B2397-E4B9-4DC4-A4BF-F5130539BF84}" type="sibTrans" cxnId="{B4B12E40-422C-4604-91B1-C3B73A19EF0B}">
      <dgm:prSet/>
      <dgm:spPr/>
      <dgm:t>
        <a:bodyPr/>
        <a:lstStyle/>
        <a:p>
          <a:endParaRPr lang="ru-RU"/>
        </a:p>
      </dgm:t>
    </dgm:pt>
    <dgm:pt modelId="{D2BE46DA-D753-4351-AC83-BB7171B22629}">
      <dgm:prSet/>
      <dgm:spPr/>
      <dgm:t>
        <a:bodyPr/>
        <a:lstStyle/>
        <a:p>
          <a:pPr rtl="0"/>
          <a:r>
            <a:rPr lang="ru-RU" dirty="0" smtClean="0"/>
            <a:t>Оформление личного листа учащегося</a:t>
          </a:r>
          <a:endParaRPr lang="ru-RU" dirty="0"/>
        </a:p>
      </dgm:t>
    </dgm:pt>
    <dgm:pt modelId="{9E96331F-C5CB-4780-BFC1-D83C12916409}" type="parTrans" cxnId="{4A461184-9549-47E0-94E7-38FF76E2918A}">
      <dgm:prSet/>
      <dgm:spPr/>
      <dgm:t>
        <a:bodyPr/>
        <a:lstStyle/>
        <a:p>
          <a:endParaRPr lang="ru-RU"/>
        </a:p>
      </dgm:t>
    </dgm:pt>
    <dgm:pt modelId="{FD6075A7-700D-40EF-9534-C9C2476F6937}" type="sibTrans" cxnId="{4A461184-9549-47E0-94E7-38FF76E2918A}">
      <dgm:prSet/>
      <dgm:spPr/>
      <dgm:t>
        <a:bodyPr/>
        <a:lstStyle/>
        <a:p>
          <a:endParaRPr lang="ru-RU"/>
        </a:p>
      </dgm:t>
    </dgm:pt>
    <dgm:pt modelId="{7973F360-9A11-4201-B5F9-58D85B5FC59D}">
      <dgm:prSet/>
      <dgm:spPr/>
      <dgm:t>
        <a:bodyPr/>
        <a:lstStyle/>
        <a:p>
          <a:pPr rtl="0"/>
          <a:r>
            <a:rPr lang="ru-RU" dirty="0" smtClean="0"/>
            <a:t>Ведение родительского дневника личных достижений ученика</a:t>
          </a:r>
          <a:endParaRPr lang="ru-RU" dirty="0"/>
        </a:p>
      </dgm:t>
    </dgm:pt>
    <dgm:pt modelId="{6E458FFC-A1ED-4E22-AB86-8B55E12FB36E}" type="parTrans" cxnId="{831BBF7F-1378-47DB-8927-95B28167F050}">
      <dgm:prSet/>
      <dgm:spPr/>
      <dgm:t>
        <a:bodyPr/>
        <a:lstStyle/>
        <a:p>
          <a:endParaRPr lang="ru-RU"/>
        </a:p>
      </dgm:t>
    </dgm:pt>
    <dgm:pt modelId="{6BDDB611-5C76-4971-A03D-C9EDFE15EE5D}" type="sibTrans" cxnId="{831BBF7F-1378-47DB-8927-95B28167F050}">
      <dgm:prSet/>
      <dgm:spPr/>
      <dgm:t>
        <a:bodyPr/>
        <a:lstStyle/>
        <a:p>
          <a:endParaRPr lang="ru-RU"/>
        </a:p>
      </dgm:t>
    </dgm:pt>
    <dgm:pt modelId="{E54AFFD2-9B4A-4A42-8B3A-E3E6029AFE08}">
      <dgm:prSet/>
      <dgm:spPr/>
      <dgm:t>
        <a:bodyPr/>
        <a:lstStyle/>
        <a:p>
          <a:pPr rtl="0"/>
          <a:r>
            <a:rPr lang="ru-RU" dirty="0" smtClean="0"/>
            <a:t>Работа с информационной картой успеваемости и картой занятости ученика </a:t>
          </a:r>
          <a:endParaRPr lang="ru-RU" dirty="0"/>
        </a:p>
      </dgm:t>
    </dgm:pt>
    <dgm:pt modelId="{14BC5AA5-6E1C-49F6-A808-C5206D1A561C}" type="parTrans" cxnId="{0FCFAC4D-F611-42E9-9FF1-B3755790B5F1}">
      <dgm:prSet/>
      <dgm:spPr/>
      <dgm:t>
        <a:bodyPr/>
        <a:lstStyle/>
        <a:p>
          <a:endParaRPr lang="ru-RU"/>
        </a:p>
      </dgm:t>
    </dgm:pt>
    <dgm:pt modelId="{E1C62E62-8DCC-4E40-8CCB-149A96A14A9D}" type="sibTrans" cxnId="{0FCFAC4D-F611-42E9-9FF1-B3755790B5F1}">
      <dgm:prSet/>
      <dgm:spPr/>
      <dgm:t>
        <a:bodyPr/>
        <a:lstStyle/>
        <a:p>
          <a:endParaRPr lang="ru-RU"/>
        </a:p>
      </dgm:t>
    </dgm:pt>
    <dgm:pt modelId="{63636EA8-21C4-4055-8B3C-B3E628F8EAC6}">
      <dgm:prSet/>
      <dgm:spPr/>
      <dgm:t>
        <a:bodyPr/>
        <a:lstStyle/>
        <a:p>
          <a:pPr rtl="0"/>
          <a:r>
            <a:rPr lang="ru-RU" dirty="0" smtClean="0"/>
            <a:t>Определение зоны ближайшего развития</a:t>
          </a:r>
          <a:endParaRPr lang="ru-RU" dirty="0"/>
        </a:p>
      </dgm:t>
    </dgm:pt>
    <dgm:pt modelId="{E1916214-DDC4-477F-A145-3DD0D42572C0}" type="parTrans" cxnId="{C0022E04-2A8B-4BCA-91D0-5697D7E5A8FC}">
      <dgm:prSet/>
      <dgm:spPr/>
      <dgm:t>
        <a:bodyPr/>
        <a:lstStyle/>
        <a:p>
          <a:endParaRPr lang="ru-RU"/>
        </a:p>
      </dgm:t>
    </dgm:pt>
    <dgm:pt modelId="{1871BBE9-BC8E-4BC7-BD9A-135061ECA624}" type="sibTrans" cxnId="{C0022E04-2A8B-4BCA-91D0-5697D7E5A8FC}">
      <dgm:prSet/>
      <dgm:spPr/>
      <dgm:t>
        <a:bodyPr/>
        <a:lstStyle/>
        <a:p>
          <a:endParaRPr lang="ru-RU"/>
        </a:p>
      </dgm:t>
    </dgm:pt>
    <dgm:pt modelId="{C1D5EB91-E70C-4D70-8F5E-F62324920D9A}">
      <dgm:prSet/>
      <dgm:spPr/>
      <dgm:t>
        <a:bodyPr/>
        <a:lstStyle/>
        <a:p>
          <a:pPr rtl="0"/>
          <a:r>
            <a:rPr lang="ru-RU" dirty="0" smtClean="0"/>
            <a:t>Индивидуальные консультации, беседы</a:t>
          </a:r>
          <a:r>
            <a:rPr lang="ru-RU" smtClean="0"/>
            <a:t>, </a:t>
          </a:r>
        </a:p>
        <a:p>
          <a:pPr rtl="0"/>
          <a:r>
            <a:rPr lang="ru-RU" smtClean="0"/>
            <a:t>приглашение </a:t>
          </a:r>
          <a:r>
            <a:rPr lang="ru-RU" dirty="0" smtClean="0"/>
            <a:t>на педсовет,  совет администрации школы</a:t>
          </a:r>
          <a:endParaRPr lang="ru-RU" dirty="0"/>
        </a:p>
      </dgm:t>
    </dgm:pt>
    <dgm:pt modelId="{31D8B90F-027F-4BBD-8292-DCEF9026D299}" type="parTrans" cxnId="{59BDC990-59CC-4EBB-8879-48F8939274E3}">
      <dgm:prSet/>
      <dgm:spPr/>
      <dgm:t>
        <a:bodyPr/>
        <a:lstStyle/>
        <a:p>
          <a:endParaRPr lang="ru-RU"/>
        </a:p>
      </dgm:t>
    </dgm:pt>
    <dgm:pt modelId="{D124A158-7BF3-475B-A22D-950D7427B0D0}" type="sibTrans" cxnId="{59BDC990-59CC-4EBB-8879-48F8939274E3}">
      <dgm:prSet/>
      <dgm:spPr/>
      <dgm:t>
        <a:bodyPr/>
        <a:lstStyle/>
        <a:p>
          <a:endParaRPr lang="ru-RU"/>
        </a:p>
      </dgm:t>
    </dgm:pt>
    <dgm:pt modelId="{4861FA57-7FCC-4981-9C7E-52422237B683}">
      <dgm:prSet/>
      <dgm:spPr/>
      <dgm:t>
        <a:bodyPr/>
        <a:lstStyle/>
        <a:p>
          <a:pPr rtl="0"/>
          <a:r>
            <a:rPr lang="ru-RU" dirty="0" smtClean="0"/>
            <a:t>Создание ситуаций успеха</a:t>
          </a:r>
          <a:endParaRPr lang="ru-RU" dirty="0"/>
        </a:p>
      </dgm:t>
    </dgm:pt>
    <dgm:pt modelId="{9AD151FA-CA39-46A4-91CE-9021D82A33BA}" type="parTrans" cxnId="{D734FF51-3DA0-4188-8973-E6B9D341D46E}">
      <dgm:prSet/>
      <dgm:spPr/>
      <dgm:t>
        <a:bodyPr/>
        <a:lstStyle/>
        <a:p>
          <a:endParaRPr lang="ru-RU"/>
        </a:p>
      </dgm:t>
    </dgm:pt>
    <dgm:pt modelId="{562FE31E-DAB7-4ADC-9CA5-48FD9FEA41C4}" type="sibTrans" cxnId="{D734FF51-3DA0-4188-8973-E6B9D341D46E}">
      <dgm:prSet/>
      <dgm:spPr/>
      <dgm:t>
        <a:bodyPr/>
        <a:lstStyle/>
        <a:p>
          <a:endParaRPr lang="ru-RU"/>
        </a:p>
      </dgm:t>
    </dgm:pt>
    <dgm:pt modelId="{6E5A0CF2-F65A-4372-9D47-0E29C3245955}">
      <dgm:prSet/>
      <dgm:spPr/>
      <dgm:t>
        <a:bodyPr/>
        <a:lstStyle/>
        <a:p>
          <a:pPr rtl="0"/>
          <a:r>
            <a:rPr lang="ru-RU" dirty="0" smtClean="0"/>
            <a:t>Разработка коррекционно-развивающей  программы, согласование с планом воспитательной работы классного коллектива</a:t>
          </a:r>
          <a:endParaRPr lang="ru-RU" dirty="0"/>
        </a:p>
      </dgm:t>
    </dgm:pt>
    <dgm:pt modelId="{46961596-BDC2-4675-99B2-F3A55FA61DD3}" type="parTrans" cxnId="{3E581774-7131-4A0C-99BB-7DE0C56B4730}">
      <dgm:prSet/>
      <dgm:spPr/>
      <dgm:t>
        <a:bodyPr/>
        <a:lstStyle/>
        <a:p>
          <a:endParaRPr lang="ru-RU"/>
        </a:p>
      </dgm:t>
    </dgm:pt>
    <dgm:pt modelId="{38DB0993-1A7E-4985-8F0C-BCD91CA4CB2D}" type="sibTrans" cxnId="{3E581774-7131-4A0C-99BB-7DE0C56B4730}">
      <dgm:prSet/>
      <dgm:spPr/>
      <dgm:t>
        <a:bodyPr/>
        <a:lstStyle/>
        <a:p>
          <a:endParaRPr lang="ru-RU"/>
        </a:p>
      </dgm:t>
    </dgm:pt>
    <dgm:pt modelId="{672A0343-7160-46F7-911A-D774D3140D25}" type="pres">
      <dgm:prSet presAssocID="{1AB466F9-5D7A-4723-966D-E67194E45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C54F0-C7C9-42FE-9450-B3452B71BA5D}" type="pres">
      <dgm:prSet presAssocID="{EC95000A-2CBA-466F-B07B-65017BB9F59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BC0AA-3C75-4DF4-888D-C4CF928FA86E}" type="pres">
      <dgm:prSet presAssocID="{097B52B7-940B-406D-9D59-0B4472D66B7A}" presName="spacer" presStyleCnt="0"/>
      <dgm:spPr/>
    </dgm:pt>
    <dgm:pt modelId="{00BFC168-3FBB-4048-B398-13F4FF1293EF}" type="pres">
      <dgm:prSet presAssocID="{8FCF366F-2768-4203-86EC-7E02F8156A38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9C352-12EB-4C4A-AF87-0A94201289BC}" type="pres">
      <dgm:prSet presAssocID="{23A85A27-DDB4-4665-B313-E9C1B02043F9}" presName="spacer" presStyleCnt="0"/>
      <dgm:spPr/>
    </dgm:pt>
    <dgm:pt modelId="{FA75AEA3-CDD5-48A7-9F4E-B7587DF68FE2}" type="pres">
      <dgm:prSet presAssocID="{6C5C0B0A-2D70-42B5-BB88-1164E26EC58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00665-7688-46BA-AEA2-822E7AFAAFDD}" type="pres">
      <dgm:prSet presAssocID="{363B2397-E4B9-4DC4-A4BF-F5130539BF84}" presName="spacer" presStyleCnt="0"/>
      <dgm:spPr/>
    </dgm:pt>
    <dgm:pt modelId="{98AB002F-081C-40E5-ACD6-4C11DDB5006D}" type="pres">
      <dgm:prSet presAssocID="{D2BE46DA-D753-4351-AC83-BB7171B2262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80D66-4190-46DA-AA04-0FAE8D0EBC9E}" type="pres">
      <dgm:prSet presAssocID="{FD6075A7-700D-40EF-9534-C9C2476F6937}" presName="spacer" presStyleCnt="0"/>
      <dgm:spPr/>
    </dgm:pt>
    <dgm:pt modelId="{7AC9A3D9-B1C6-4903-9CC2-CD957436EC6A}" type="pres">
      <dgm:prSet presAssocID="{7973F360-9A11-4201-B5F9-58D85B5FC59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8C370-F657-4ADF-88FC-3726AAB3E414}" type="pres">
      <dgm:prSet presAssocID="{6BDDB611-5C76-4971-A03D-C9EDFE15EE5D}" presName="spacer" presStyleCnt="0"/>
      <dgm:spPr/>
    </dgm:pt>
    <dgm:pt modelId="{3068BAE0-1D72-4C81-AC40-048CE9333DEA}" type="pres">
      <dgm:prSet presAssocID="{E54AFFD2-9B4A-4A42-8B3A-E3E6029AFE08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DE803-8802-48A0-BAE0-68F30769C725}" type="pres">
      <dgm:prSet presAssocID="{E1C62E62-8DCC-4E40-8CCB-149A96A14A9D}" presName="spacer" presStyleCnt="0"/>
      <dgm:spPr/>
    </dgm:pt>
    <dgm:pt modelId="{6AF207BF-AEEB-4231-93D5-A4A5160D40F1}" type="pres">
      <dgm:prSet presAssocID="{63636EA8-21C4-4055-8B3C-B3E628F8EAC6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B94E4-381B-4D40-8A17-495C5457BC0C}" type="pres">
      <dgm:prSet presAssocID="{1871BBE9-BC8E-4BC7-BD9A-135061ECA624}" presName="spacer" presStyleCnt="0"/>
      <dgm:spPr/>
    </dgm:pt>
    <dgm:pt modelId="{5C1A0AD5-152F-4700-8CA3-6DC0A6B3CC52}" type="pres">
      <dgm:prSet presAssocID="{C1D5EB91-E70C-4D70-8F5E-F62324920D9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2B574-B0FD-4E5B-B237-7A5BC6AB67D5}" type="pres">
      <dgm:prSet presAssocID="{D124A158-7BF3-475B-A22D-950D7427B0D0}" presName="spacer" presStyleCnt="0"/>
      <dgm:spPr/>
    </dgm:pt>
    <dgm:pt modelId="{DC0B0A70-72C0-4684-B2DA-7EE789F862AE}" type="pres">
      <dgm:prSet presAssocID="{4861FA57-7FCC-4981-9C7E-52422237B68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6714-36F3-4F84-ADD8-BAF4498544FB}" type="pres">
      <dgm:prSet presAssocID="{562FE31E-DAB7-4ADC-9CA5-48FD9FEA41C4}" presName="spacer" presStyleCnt="0"/>
      <dgm:spPr/>
    </dgm:pt>
    <dgm:pt modelId="{7862EFD7-D05B-4633-8F89-E4C712B5058D}" type="pres">
      <dgm:prSet presAssocID="{6E5A0CF2-F65A-4372-9D47-0E29C324595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11145-3306-4768-95DB-1B191E64D311}" type="presOf" srcId="{C1D5EB91-E70C-4D70-8F5E-F62324920D9A}" destId="{5C1A0AD5-152F-4700-8CA3-6DC0A6B3CC52}" srcOrd="0" destOrd="0" presId="urn:microsoft.com/office/officeart/2005/8/layout/vList2"/>
    <dgm:cxn modelId="{847F116D-1703-4B0F-8CAA-89E7B022153E}" type="presOf" srcId="{4861FA57-7FCC-4981-9C7E-52422237B683}" destId="{DC0B0A70-72C0-4684-B2DA-7EE789F862AE}" srcOrd="0" destOrd="0" presId="urn:microsoft.com/office/officeart/2005/8/layout/vList2"/>
    <dgm:cxn modelId="{183545BF-34A5-4AA6-8085-4AB5C102482E}" type="presOf" srcId="{8FCF366F-2768-4203-86EC-7E02F8156A38}" destId="{00BFC168-3FBB-4048-B398-13F4FF1293EF}" srcOrd="0" destOrd="0" presId="urn:microsoft.com/office/officeart/2005/8/layout/vList2"/>
    <dgm:cxn modelId="{C0022E04-2A8B-4BCA-91D0-5697D7E5A8FC}" srcId="{1AB466F9-5D7A-4723-966D-E67194E45744}" destId="{63636EA8-21C4-4055-8B3C-B3E628F8EAC6}" srcOrd="6" destOrd="0" parTransId="{E1916214-DDC4-477F-A145-3DD0D42572C0}" sibTransId="{1871BBE9-BC8E-4BC7-BD9A-135061ECA624}"/>
    <dgm:cxn modelId="{59BDC990-59CC-4EBB-8879-48F8939274E3}" srcId="{1AB466F9-5D7A-4723-966D-E67194E45744}" destId="{C1D5EB91-E70C-4D70-8F5E-F62324920D9A}" srcOrd="7" destOrd="0" parTransId="{31D8B90F-027F-4BBD-8292-DCEF9026D299}" sibTransId="{D124A158-7BF3-475B-A22D-950D7427B0D0}"/>
    <dgm:cxn modelId="{CB8D902A-22C3-4B64-A4E5-4936120E5A38}" type="presOf" srcId="{6E5A0CF2-F65A-4372-9D47-0E29C3245955}" destId="{7862EFD7-D05B-4633-8F89-E4C712B5058D}" srcOrd="0" destOrd="0" presId="urn:microsoft.com/office/officeart/2005/8/layout/vList2"/>
    <dgm:cxn modelId="{3E581774-7131-4A0C-99BB-7DE0C56B4730}" srcId="{1AB466F9-5D7A-4723-966D-E67194E45744}" destId="{6E5A0CF2-F65A-4372-9D47-0E29C3245955}" srcOrd="9" destOrd="0" parTransId="{46961596-BDC2-4675-99B2-F3A55FA61DD3}" sibTransId="{38DB0993-1A7E-4985-8F0C-BCD91CA4CB2D}"/>
    <dgm:cxn modelId="{F9CD93AE-8E15-436F-AABB-D0202375C54B}" srcId="{1AB466F9-5D7A-4723-966D-E67194E45744}" destId="{EC95000A-2CBA-466F-B07B-65017BB9F59E}" srcOrd="0" destOrd="0" parTransId="{B281D76A-FDE9-4289-B7CC-D350A4FA2BD6}" sibTransId="{097B52B7-940B-406D-9D59-0B4472D66B7A}"/>
    <dgm:cxn modelId="{1D707655-F93E-44D6-BFFB-CE545BFF7C01}" type="presOf" srcId="{6C5C0B0A-2D70-42B5-BB88-1164E26EC580}" destId="{FA75AEA3-CDD5-48A7-9F4E-B7587DF68FE2}" srcOrd="0" destOrd="0" presId="urn:microsoft.com/office/officeart/2005/8/layout/vList2"/>
    <dgm:cxn modelId="{CC0FE6FA-3DA5-4D06-B8C4-F760C2B37379}" type="presOf" srcId="{EC95000A-2CBA-466F-B07B-65017BB9F59E}" destId="{DE4C54F0-C7C9-42FE-9450-B3452B71BA5D}" srcOrd="0" destOrd="0" presId="urn:microsoft.com/office/officeart/2005/8/layout/vList2"/>
    <dgm:cxn modelId="{851A4E05-2252-4B16-9A5F-2624BDB4321E}" type="presOf" srcId="{1AB466F9-5D7A-4723-966D-E67194E45744}" destId="{672A0343-7160-46F7-911A-D774D3140D25}" srcOrd="0" destOrd="0" presId="urn:microsoft.com/office/officeart/2005/8/layout/vList2"/>
    <dgm:cxn modelId="{DF337A39-F9D2-4BF4-8509-9126E467E456}" type="presOf" srcId="{7973F360-9A11-4201-B5F9-58D85B5FC59D}" destId="{7AC9A3D9-B1C6-4903-9CC2-CD957436EC6A}" srcOrd="0" destOrd="0" presId="urn:microsoft.com/office/officeart/2005/8/layout/vList2"/>
    <dgm:cxn modelId="{2C715792-1275-4089-A27F-253366D3D4C3}" type="presOf" srcId="{E54AFFD2-9B4A-4A42-8B3A-E3E6029AFE08}" destId="{3068BAE0-1D72-4C81-AC40-048CE9333DEA}" srcOrd="0" destOrd="0" presId="urn:microsoft.com/office/officeart/2005/8/layout/vList2"/>
    <dgm:cxn modelId="{0FCFAC4D-F611-42E9-9FF1-B3755790B5F1}" srcId="{1AB466F9-5D7A-4723-966D-E67194E45744}" destId="{E54AFFD2-9B4A-4A42-8B3A-E3E6029AFE08}" srcOrd="5" destOrd="0" parTransId="{14BC5AA5-6E1C-49F6-A808-C5206D1A561C}" sibTransId="{E1C62E62-8DCC-4E40-8CCB-149A96A14A9D}"/>
    <dgm:cxn modelId="{0E950991-A4AC-4EA6-8B86-37BCA48F8D4B}" srcId="{1AB466F9-5D7A-4723-966D-E67194E45744}" destId="{8FCF366F-2768-4203-86EC-7E02F8156A38}" srcOrd="1" destOrd="0" parTransId="{1A5A0458-F2BB-44AB-B026-14D38C564D35}" sibTransId="{23A85A27-DDB4-4665-B313-E9C1B02043F9}"/>
    <dgm:cxn modelId="{831BBF7F-1378-47DB-8927-95B28167F050}" srcId="{1AB466F9-5D7A-4723-966D-E67194E45744}" destId="{7973F360-9A11-4201-B5F9-58D85B5FC59D}" srcOrd="4" destOrd="0" parTransId="{6E458FFC-A1ED-4E22-AB86-8B55E12FB36E}" sibTransId="{6BDDB611-5C76-4971-A03D-C9EDFE15EE5D}"/>
    <dgm:cxn modelId="{B4B12E40-422C-4604-91B1-C3B73A19EF0B}" srcId="{1AB466F9-5D7A-4723-966D-E67194E45744}" destId="{6C5C0B0A-2D70-42B5-BB88-1164E26EC580}" srcOrd="2" destOrd="0" parTransId="{F7BC777C-2A1B-46BD-A9A3-C503B636D937}" sibTransId="{363B2397-E4B9-4DC4-A4BF-F5130539BF84}"/>
    <dgm:cxn modelId="{D734FF51-3DA0-4188-8973-E6B9D341D46E}" srcId="{1AB466F9-5D7A-4723-966D-E67194E45744}" destId="{4861FA57-7FCC-4981-9C7E-52422237B683}" srcOrd="8" destOrd="0" parTransId="{9AD151FA-CA39-46A4-91CE-9021D82A33BA}" sibTransId="{562FE31E-DAB7-4ADC-9CA5-48FD9FEA41C4}"/>
    <dgm:cxn modelId="{B529819D-366E-4B5B-A4FD-966F6833D3CA}" type="presOf" srcId="{63636EA8-21C4-4055-8B3C-B3E628F8EAC6}" destId="{6AF207BF-AEEB-4231-93D5-A4A5160D40F1}" srcOrd="0" destOrd="0" presId="urn:microsoft.com/office/officeart/2005/8/layout/vList2"/>
    <dgm:cxn modelId="{FB7C8088-8829-4243-96D6-EDD379643CE3}" type="presOf" srcId="{D2BE46DA-D753-4351-AC83-BB7171B22629}" destId="{98AB002F-081C-40E5-ACD6-4C11DDB5006D}" srcOrd="0" destOrd="0" presId="urn:microsoft.com/office/officeart/2005/8/layout/vList2"/>
    <dgm:cxn modelId="{4A461184-9549-47E0-94E7-38FF76E2918A}" srcId="{1AB466F9-5D7A-4723-966D-E67194E45744}" destId="{D2BE46DA-D753-4351-AC83-BB7171B22629}" srcOrd="3" destOrd="0" parTransId="{9E96331F-C5CB-4780-BFC1-D83C12916409}" sibTransId="{FD6075A7-700D-40EF-9534-C9C2476F6937}"/>
    <dgm:cxn modelId="{85659254-7F32-498D-920E-5CF1D9117625}" type="presParOf" srcId="{672A0343-7160-46F7-911A-D774D3140D25}" destId="{DE4C54F0-C7C9-42FE-9450-B3452B71BA5D}" srcOrd="0" destOrd="0" presId="urn:microsoft.com/office/officeart/2005/8/layout/vList2"/>
    <dgm:cxn modelId="{867BBDD3-4A27-4456-A2BE-FF230A3FC1E7}" type="presParOf" srcId="{672A0343-7160-46F7-911A-D774D3140D25}" destId="{255BC0AA-3C75-4DF4-888D-C4CF928FA86E}" srcOrd="1" destOrd="0" presId="urn:microsoft.com/office/officeart/2005/8/layout/vList2"/>
    <dgm:cxn modelId="{68FC5B49-7701-4671-B1EC-F22D78BACD17}" type="presParOf" srcId="{672A0343-7160-46F7-911A-D774D3140D25}" destId="{00BFC168-3FBB-4048-B398-13F4FF1293EF}" srcOrd="2" destOrd="0" presId="urn:microsoft.com/office/officeart/2005/8/layout/vList2"/>
    <dgm:cxn modelId="{255CA8BA-CB3F-4703-8D6A-A8FEDB7F644C}" type="presParOf" srcId="{672A0343-7160-46F7-911A-D774D3140D25}" destId="{CF79C352-12EB-4C4A-AF87-0A94201289BC}" srcOrd="3" destOrd="0" presId="urn:microsoft.com/office/officeart/2005/8/layout/vList2"/>
    <dgm:cxn modelId="{512430AA-C3F7-42DC-9BCD-535852132D1C}" type="presParOf" srcId="{672A0343-7160-46F7-911A-D774D3140D25}" destId="{FA75AEA3-CDD5-48A7-9F4E-B7587DF68FE2}" srcOrd="4" destOrd="0" presId="urn:microsoft.com/office/officeart/2005/8/layout/vList2"/>
    <dgm:cxn modelId="{90E745C7-FF50-4AF6-87EB-EF3591BFBB31}" type="presParOf" srcId="{672A0343-7160-46F7-911A-D774D3140D25}" destId="{53B00665-7688-46BA-AEA2-822E7AFAAFDD}" srcOrd="5" destOrd="0" presId="urn:microsoft.com/office/officeart/2005/8/layout/vList2"/>
    <dgm:cxn modelId="{8EA78DED-AA54-4147-A4D8-D489E370D267}" type="presParOf" srcId="{672A0343-7160-46F7-911A-D774D3140D25}" destId="{98AB002F-081C-40E5-ACD6-4C11DDB5006D}" srcOrd="6" destOrd="0" presId="urn:microsoft.com/office/officeart/2005/8/layout/vList2"/>
    <dgm:cxn modelId="{B4ED3296-5722-4552-A68C-1E3BC06CCBCA}" type="presParOf" srcId="{672A0343-7160-46F7-911A-D774D3140D25}" destId="{B8880D66-4190-46DA-AA04-0FAE8D0EBC9E}" srcOrd="7" destOrd="0" presId="urn:microsoft.com/office/officeart/2005/8/layout/vList2"/>
    <dgm:cxn modelId="{6A6DB67F-68D6-419F-9199-D2552EB82DF1}" type="presParOf" srcId="{672A0343-7160-46F7-911A-D774D3140D25}" destId="{7AC9A3D9-B1C6-4903-9CC2-CD957436EC6A}" srcOrd="8" destOrd="0" presId="urn:microsoft.com/office/officeart/2005/8/layout/vList2"/>
    <dgm:cxn modelId="{0BA17673-8BDB-4B8D-B4B4-C72541024F71}" type="presParOf" srcId="{672A0343-7160-46F7-911A-D774D3140D25}" destId="{B278C370-F657-4ADF-88FC-3726AAB3E414}" srcOrd="9" destOrd="0" presId="urn:microsoft.com/office/officeart/2005/8/layout/vList2"/>
    <dgm:cxn modelId="{52584A1D-0074-4F3B-AFF0-E9E36524E8A0}" type="presParOf" srcId="{672A0343-7160-46F7-911A-D774D3140D25}" destId="{3068BAE0-1D72-4C81-AC40-048CE9333DEA}" srcOrd="10" destOrd="0" presId="urn:microsoft.com/office/officeart/2005/8/layout/vList2"/>
    <dgm:cxn modelId="{73A3E6A7-6F25-4303-9C6F-474A3154473D}" type="presParOf" srcId="{672A0343-7160-46F7-911A-D774D3140D25}" destId="{1D2DE803-8802-48A0-BAE0-68F30769C725}" srcOrd="11" destOrd="0" presId="urn:microsoft.com/office/officeart/2005/8/layout/vList2"/>
    <dgm:cxn modelId="{4919C718-5C5E-4C82-8C6B-58637D305401}" type="presParOf" srcId="{672A0343-7160-46F7-911A-D774D3140D25}" destId="{6AF207BF-AEEB-4231-93D5-A4A5160D40F1}" srcOrd="12" destOrd="0" presId="urn:microsoft.com/office/officeart/2005/8/layout/vList2"/>
    <dgm:cxn modelId="{FE32C4DB-D357-4A17-9520-AE93C95E3B4A}" type="presParOf" srcId="{672A0343-7160-46F7-911A-D774D3140D25}" destId="{468B94E4-381B-4D40-8A17-495C5457BC0C}" srcOrd="13" destOrd="0" presId="urn:microsoft.com/office/officeart/2005/8/layout/vList2"/>
    <dgm:cxn modelId="{A5574B54-9BA5-4D13-AEAB-2C937D15F6CF}" type="presParOf" srcId="{672A0343-7160-46F7-911A-D774D3140D25}" destId="{5C1A0AD5-152F-4700-8CA3-6DC0A6B3CC52}" srcOrd="14" destOrd="0" presId="urn:microsoft.com/office/officeart/2005/8/layout/vList2"/>
    <dgm:cxn modelId="{7CEF6E69-4034-4C81-8DD0-D6D8252B0A8C}" type="presParOf" srcId="{672A0343-7160-46F7-911A-D774D3140D25}" destId="{0002B574-B0FD-4E5B-B237-7A5BC6AB67D5}" srcOrd="15" destOrd="0" presId="urn:microsoft.com/office/officeart/2005/8/layout/vList2"/>
    <dgm:cxn modelId="{C4175856-0A1F-4018-9D54-0B6118A154BE}" type="presParOf" srcId="{672A0343-7160-46F7-911A-D774D3140D25}" destId="{DC0B0A70-72C0-4684-B2DA-7EE789F862AE}" srcOrd="16" destOrd="0" presId="urn:microsoft.com/office/officeart/2005/8/layout/vList2"/>
    <dgm:cxn modelId="{C0343DFF-0B58-4581-AF53-8E46EF19ABE7}" type="presParOf" srcId="{672A0343-7160-46F7-911A-D774D3140D25}" destId="{FC216714-36F3-4F84-ADD8-BAF4498544FB}" srcOrd="17" destOrd="0" presId="urn:microsoft.com/office/officeart/2005/8/layout/vList2"/>
    <dgm:cxn modelId="{B2CA097D-DF83-4832-9914-B38534E9835D}" type="presParOf" srcId="{672A0343-7160-46F7-911A-D774D3140D25}" destId="{7862EFD7-D05B-4633-8F89-E4C712B5058D}" srcOrd="18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8B9989-0DEF-4D7A-AD33-3ED4CA580EA9}" type="doc">
      <dgm:prSet loTypeId="urn:microsoft.com/office/officeart/2005/8/layout/cycle1" loCatId="cycle" qsTypeId="urn:microsoft.com/office/officeart/2005/8/quickstyle/3d8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F9F0267-03C1-4421-9862-C547CF8D4442}">
      <dgm:prSet phldrT="[Текст]"/>
      <dgm:spPr/>
      <dgm:t>
        <a:bodyPr/>
        <a:lstStyle/>
        <a:p>
          <a:endParaRPr lang="ru-RU" dirty="0"/>
        </a:p>
      </dgm:t>
    </dgm:pt>
    <dgm:pt modelId="{F6A6486A-B1C8-4620-9814-6442A0BE4317}" type="parTrans" cxnId="{86315C04-230A-4E27-BCA2-2536C629D0D8}">
      <dgm:prSet/>
      <dgm:spPr/>
      <dgm:t>
        <a:bodyPr/>
        <a:lstStyle/>
        <a:p>
          <a:endParaRPr lang="ru-RU"/>
        </a:p>
      </dgm:t>
    </dgm:pt>
    <dgm:pt modelId="{037FC055-3B66-4E36-B272-FDDC6FCF423C}" type="sibTrans" cxnId="{86315C04-230A-4E27-BCA2-2536C629D0D8}">
      <dgm:prSet/>
      <dgm:spPr/>
      <dgm:t>
        <a:bodyPr/>
        <a:lstStyle/>
        <a:p>
          <a:endParaRPr lang="ru-RU"/>
        </a:p>
      </dgm:t>
    </dgm:pt>
    <dgm:pt modelId="{12F0CAA9-008E-4737-96D5-B8AAEA0DF30D}">
      <dgm:prSet phldrT="[Текст]"/>
      <dgm:spPr/>
      <dgm:t>
        <a:bodyPr/>
        <a:lstStyle/>
        <a:p>
          <a:endParaRPr lang="ru-RU" dirty="0"/>
        </a:p>
      </dgm:t>
    </dgm:pt>
    <dgm:pt modelId="{61F20D72-0B56-4DAB-B4DD-9E96935BC0E3}" type="parTrans" cxnId="{7273D41D-058D-464C-8D96-99940C99427C}">
      <dgm:prSet/>
      <dgm:spPr/>
      <dgm:t>
        <a:bodyPr/>
        <a:lstStyle/>
        <a:p>
          <a:endParaRPr lang="ru-RU"/>
        </a:p>
      </dgm:t>
    </dgm:pt>
    <dgm:pt modelId="{C3562A80-CFBB-4D3F-86CF-475D6616037B}" type="sibTrans" cxnId="{7273D41D-058D-464C-8D96-99940C99427C}">
      <dgm:prSet/>
      <dgm:spPr/>
      <dgm:t>
        <a:bodyPr/>
        <a:lstStyle/>
        <a:p>
          <a:endParaRPr lang="ru-RU"/>
        </a:p>
      </dgm:t>
    </dgm:pt>
    <dgm:pt modelId="{4672A6C3-003D-40B0-9A90-0617D9EA2CF8}">
      <dgm:prSet/>
      <dgm:spPr/>
      <dgm:t>
        <a:bodyPr/>
        <a:lstStyle/>
        <a:p>
          <a:endParaRPr lang="ru-RU" dirty="0"/>
        </a:p>
      </dgm:t>
    </dgm:pt>
    <dgm:pt modelId="{737AE395-E63C-46C9-A6C5-02CD94727398}" type="parTrans" cxnId="{5BACEF5D-9E5C-4F5C-AB7E-48D833B8F9AA}">
      <dgm:prSet/>
      <dgm:spPr/>
      <dgm:t>
        <a:bodyPr/>
        <a:lstStyle/>
        <a:p>
          <a:endParaRPr lang="ru-RU"/>
        </a:p>
      </dgm:t>
    </dgm:pt>
    <dgm:pt modelId="{0888A1B1-D324-46F8-8F04-2301275FF169}" type="sibTrans" cxnId="{5BACEF5D-9E5C-4F5C-AB7E-48D833B8F9AA}">
      <dgm:prSet/>
      <dgm:spPr/>
      <dgm:t>
        <a:bodyPr/>
        <a:lstStyle/>
        <a:p>
          <a:endParaRPr lang="ru-RU"/>
        </a:p>
      </dgm:t>
    </dgm:pt>
    <dgm:pt modelId="{F73CE486-0B7F-4D88-AA82-C2B0CF897BCC}">
      <dgm:prSet/>
      <dgm:spPr/>
      <dgm:t>
        <a:bodyPr/>
        <a:lstStyle/>
        <a:p>
          <a:endParaRPr lang="ru-RU" dirty="0"/>
        </a:p>
      </dgm:t>
    </dgm:pt>
    <dgm:pt modelId="{A11E4646-0756-4F1F-B99C-38411F24166A}" type="parTrans" cxnId="{899FDD60-8DED-4361-BB1A-8D71BC301AB4}">
      <dgm:prSet/>
      <dgm:spPr/>
      <dgm:t>
        <a:bodyPr/>
        <a:lstStyle/>
        <a:p>
          <a:endParaRPr lang="ru-RU"/>
        </a:p>
      </dgm:t>
    </dgm:pt>
    <dgm:pt modelId="{D30DCCBA-3310-40FC-8FB7-36851E907E75}" type="sibTrans" cxnId="{899FDD60-8DED-4361-BB1A-8D71BC301AB4}">
      <dgm:prSet/>
      <dgm:spPr/>
      <dgm:t>
        <a:bodyPr/>
        <a:lstStyle/>
        <a:p>
          <a:endParaRPr lang="ru-RU"/>
        </a:p>
      </dgm:t>
    </dgm:pt>
    <dgm:pt modelId="{0DC59E8E-87A0-4970-B529-E4E52DE52F8C}">
      <dgm:prSet/>
      <dgm:spPr/>
      <dgm:t>
        <a:bodyPr/>
        <a:lstStyle/>
        <a:p>
          <a:endParaRPr lang="ru-RU" dirty="0"/>
        </a:p>
      </dgm:t>
    </dgm:pt>
    <dgm:pt modelId="{F51E411F-008D-48C5-9EC4-5EA359FB651E}" type="parTrans" cxnId="{4E729614-4AFC-45D7-8319-EB5820E03CA6}">
      <dgm:prSet/>
      <dgm:spPr/>
      <dgm:t>
        <a:bodyPr/>
        <a:lstStyle/>
        <a:p>
          <a:endParaRPr lang="ru-RU"/>
        </a:p>
      </dgm:t>
    </dgm:pt>
    <dgm:pt modelId="{74649A71-E459-460F-8CD8-1AFF87E2F84B}" type="sibTrans" cxnId="{4E729614-4AFC-45D7-8319-EB5820E03CA6}">
      <dgm:prSet/>
      <dgm:spPr/>
      <dgm:t>
        <a:bodyPr/>
        <a:lstStyle/>
        <a:p>
          <a:endParaRPr lang="ru-RU"/>
        </a:p>
      </dgm:t>
    </dgm:pt>
    <dgm:pt modelId="{59037C62-2C65-4140-9EF9-9D96BB3AD5F2}">
      <dgm:prSet/>
      <dgm:spPr/>
      <dgm:t>
        <a:bodyPr/>
        <a:lstStyle/>
        <a:p>
          <a:endParaRPr lang="ru-RU" dirty="0"/>
        </a:p>
      </dgm:t>
    </dgm:pt>
    <dgm:pt modelId="{DDD4F621-51AA-4944-ACE4-1C96F2C0C9CE}" type="parTrans" cxnId="{FA9BDF24-1091-48C0-B710-6ECCB14DE660}">
      <dgm:prSet/>
      <dgm:spPr/>
      <dgm:t>
        <a:bodyPr/>
        <a:lstStyle/>
        <a:p>
          <a:endParaRPr lang="ru-RU"/>
        </a:p>
      </dgm:t>
    </dgm:pt>
    <dgm:pt modelId="{DCD32E56-25AB-4354-B62F-802D29A785C4}" type="sibTrans" cxnId="{FA9BDF24-1091-48C0-B710-6ECCB14DE660}">
      <dgm:prSet/>
      <dgm:spPr/>
      <dgm:t>
        <a:bodyPr/>
        <a:lstStyle/>
        <a:p>
          <a:endParaRPr lang="ru-RU"/>
        </a:p>
      </dgm:t>
    </dgm:pt>
    <dgm:pt modelId="{F8DCB6E5-A579-4009-944C-3CD498106781}" type="pres">
      <dgm:prSet presAssocID="{948B9989-0DEF-4D7A-AD33-3ED4CA580E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68427-5838-47F9-B7BD-BE84A00F10E7}" type="pres">
      <dgm:prSet presAssocID="{8F9F0267-03C1-4421-9862-C547CF8D4442}" presName="dummy" presStyleCnt="0"/>
      <dgm:spPr/>
    </dgm:pt>
    <dgm:pt modelId="{005186C4-84D8-427A-8BE0-0E3901C2D5F5}" type="pres">
      <dgm:prSet presAssocID="{8F9F0267-03C1-4421-9862-C547CF8D4442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069E-FDC4-4C30-BF87-ED8EB231C5AC}" type="pres">
      <dgm:prSet presAssocID="{037FC055-3B66-4E36-B272-FDDC6FCF423C}" presName="sibTrans" presStyleLbl="node1" presStyleIdx="0" presStyleCnt="6"/>
      <dgm:spPr/>
      <dgm:t>
        <a:bodyPr/>
        <a:lstStyle/>
        <a:p>
          <a:endParaRPr lang="ru-RU"/>
        </a:p>
      </dgm:t>
    </dgm:pt>
    <dgm:pt modelId="{3CD6E925-FEEF-4F35-9680-773D956A590F}" type="pres">
      <dgm:prSet presAssocID="{4672A6C3-003D-40B0-9A90-0617D9EA2CF8}" presName="dummy" presStyleCnt="0"/>
      <dgm:spPr/>
    </dgm:pt>
    <dgm:pt modelId="{08F65555-F050-4859-AD98-7B8350E755A1}" type="pres">
      <dgm:prSet presAssocID="{4672A6C3-003D-40B0-9A90-0617D9EA2CF8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6DFFA-E339-482C-99C9-2021402F3328}" type="pres">
      <dgm:prSet presAssocID="{0888A1B1-D324-46F8-8F04-2301275FF169}" presName="sibTrans" presStyleLbl="node1" presStyleIdx="1" presStyleCnt="6"/>
      <dgm:spPr/>
      <dgm:t>
        <a:bodyPr/>
        <a:lstStyle/>
        <a:p>
          <a:endParaRPr lang="ru-RU"/>
        </a:p>
      </dgm:t>
    </dgm:pt>
    <dgm:pt modelId="{ED87CEA2-DB27-48DC-AD36-6D52A1867F10}" type="pres">
      <dgm:prSet presAssocID="{59037C62-2C65-4140-9EF9-9D96BB3AD5F2}" presName="dummy" presStyleCnt="0"/>
      <dgm:spPr/>
    </dgm:pt>
    <dgm:pt modelId="{88A2C58C-BE7B-4187-8918-4117642AE6BB}" type="pres">
      <dgm:prSet presAssocID="{59037C62-2C65-4140-9EF9-9D96BB3AD5F2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FF7F-A9BA-436A-B794-E97DBD729DAD}" type="pres">
      <dgm:prSet presAssocID="{DCD32E56-25AB-4354-B62F-802D29A785C4}" presName="sibTrans" presStyleLbl="node1" presStyleIdx="2" presStyleCnt="6"/>
      <dgm:spPr/>
      <dgm:t>
        <a:bodyPr/>
        <a:lstStyle/>
        <a:p>
          <a:endParaRPr lang="ru-RU"/>
        </a:p>
      </dgm:t>
    </dgm:pt>
    <dgm:pt modelId="{26750933-A2E6-4BE3-AF82-3089A5A25470}" type="pres">
      <dgm:prSet presAssocID="{0DC59E8E-87A0-4970-B529-E4E52DE52F8C}" presName="dummy" presStyleCnt="0"/>
      <dgm:spPr/>
    </dgm:pt>
    <dgm:pt modelId="{45345E71-717E-49B5-9072-B0CE6BA3956F}" type="pres">
      <dgm:prSet presAssocID="{0DC59E8E-87A0-4970-B529-E4E52DE52F8C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B1F9A-B56A-47AD-B4AF-ED4776102D9B}" type="pres">
      <dgm:prSet presAssocID="{74649A71-E459-460F-8CD8-1AFF87E2F84B}" presName="sibTrans" presStyleLbl="node1" presStyleIdx="3" presStyleCnt="6"/>
      <dgm:spPr/>
      <dgm:t>
        <a:bodyPr/>
        <a:lstStyle/>
        <a:p>
          <a:endParaRPr lang="ru-RU"/>
        </a:p>
      </dgm:t>
    </dgm:pt>
    <dgm:pt modelId="{6FBA6B91-CCA1-4B07-8459-D5F3D7AF352C}" type="pres">
      <dgm:prSet presAssocID="{F73CE486-0B7F-4D88-AA82-C2B0CF897BCC}" presName="dummy" presStyleCnt="0"/>
      <dgm:spPr/>
    </dgm:pt>
    <dgm:pt modelId="{DD8D4C3D-B911-4D33-BEBB-E6543028F296}" type="pres">
      <dgm:prSet presAssocID="{F73CE486-0B7F-4D88-AA82-C2B0CF897BCC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AF22-7DAA-4CDE-934F-233778066094}" type="pres">
      <dgm:prSet presAssocID="{D30DCCBA-3310-40FC-8FB7-36851E907E75}" presName="sibTrans" presStyleLbl="node1" presStyleIdx="4" presStyleCnt="6"/>
      <dgm:spPr/>
      <dgm:t>
        <a:bodyPr/>
        <a:lstStyle/>
        <a:p>
          <a:endParaRPr lang="ru-RU"/>
        </a:p>
      </dgm:t>
    </dgm:pt>
    <dgm:pt modelId="{2F96BDB5-B1B3-4A25-91D2-C234895D047E}" type="pres">
      <dgm:prSet presAssocID="{12F0CAA9-008E-4737-96D5-B8AAEA0DF30D}" presName="dummy" presStyleCnt="0"/>
      <dgm:spPr/>
    </dgm:pt>
    <dgm:pt modelId="{80AA1BB4-9BB2-4D00-87A5-F1D8C9A04686}" type="pres">
      <dgm:prSet presAssocID="{12F0CAA9-008E-4737-96D5-B8AAEA0DF30D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23AC4-CFBE-4287-9D2B-ED0EAE56F482}" type="pres">
      <dgm:prSet presAssocID="{C3562A80-CFBB-4D3F-86CF-475D6616037B}" presName="sibTrans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B3766AD-A808-424D-85AC-D5FD94E2F467}" type="presOf" srcId="{D30DCCBA-3310-40FC-8FB7-36851E907E75}" destId="{A989AF22-7DAA-4CDE-934F-233778066094}" srcOrd="0" destOrd="0" presId="urn:microsoft.com/office/officeart/2005/8/layout/cycle1"/>
    <dgm:cxn modelId="{1768F639-3CAD-415E-9080-FF235BCC29AB}" type="presOf" srcId="{037FC055-3B66-4E36-B272-FDDC6FCF423C}" destId="{15FE069E-FDC4-4C30-BF87-ED8EB231C5AC}" srcOrd="0" destOrd="0" presId="urn:microsoft.com/office/officeart/2005/8/layout/cycle1"/>
    <dgm:cxn modelId="{B2FA5557-91CC-46C2-9552-32349929E4EC}" type="presOf" srcId="{59037C62-2C65-4140-9EF9-9D96BB3AD5F2}" destId="{88A2C58C-BE7B-4187-8918-4117642AE6BB}" srcOrd="0" destOrd="0" presId="urn:microsoft.com/office/officeart/2005/8/layout/cycle1"/>
    <dgm:cxn modelId="{42869DAC-BD2D-4BD8-95AD-D5A6D86087DC}" type="presOf" srcId="{C3562A80-CFBB-4D3F-86CF-475D6616037B}" destId="{9F523AC4-CFBE-4287-9D2B-ED0EAE56F482}" srcOrd="0" destOrd="0" presId="urn:microsoft.com/office/officeart/2005/8/layout/cycle1"/>
    <dgm:cxn modelId="{ECA4EF23-4D1C-4EDF-9E7D-9D104A65055B}" type="presOf" srcId="{DCD32E56-25AB-4354-B62F-802D29A785C4}" destId="{2EB9FF7F-A9BA-436A-B794-E97DBD729DAD}" srcOrd="0" destOrd="0" presId="urn:microsoft.com/office/officeart/2005/8/layout/cycle1"/>
    <dgm:cxn modelId="{86315C04-230A-4E27-BCA2-2536C629D0D8}" srcId="{948B9989-0DEF-4D7A-AD33-3ED4CA580EA9}" destId="{8F9F0267-03C1-4421-9862-C547CF8D4442}" srcOrd="0" destOrd="0" parTransId="{F6A6486A-B1C8-4620-9814-6442A0BE4317}" sibTransId="{037FC055-3B66-4E36-B272-FDDC6FCF423C}"/>
    <dgm:cxn modelId="{7273D41D-058D-464C-8D96-99940C99427C}" srcId="{948B9989-0DEF-4D7A-AD33-3ED4CA580EA9}" destId="{12F0CAA9-008E-4737-96D5-B8AAEA0DF30D}" srcOrd="5" destOrd="0" parTransId="{61F20D72-0B56-4DAB-B4DD-9E96935BC0E3}" sibTransId="{C3562A80-CFBB-4D3F-86CF-475D6616037B}"/>
    <dgm:cxn modelId="{69E80562-B0C7-4425-9B6F-C1EEA262BF3F}" type="presOf" srcId="{948B9989-0DEF-4D7A-AD33-3ED4CA580EA9}" destId="{F8DCB6E5-A579-4009-944C-3CD498106781}" srcOrd="0" destOrd="0" presId="urn:microsoft.com/office/officeart/2005/8/layout/cycle1"/>
    <dgm:cxn modelId="{989461B9-7393-4ADD-B967-9381784C1EC2}" type="presOf" srcId="{8F9F0267-03C1-4421-9862-C547CF8D4442}" destId="{005186C4-84D8-427A-8BE0-0E3901C2D5F5}" srcOrd="0" destOrd="0" presId="urn:microsoft.com/office/officeart/2005/8/layout/cycle1"/>
    <dgm:cxn modelId="{899FDD60-8DED-4361-BB1A-8D71BC301AB4}" srcId="{948B9989-0DEF-4D7A-AD33-3ED4CA580EA9}" destId="{F73CE486-0B7F-4D88-AA82-C2B0CF897BCC}" srcOrd="4" destOrd="0" parTransId="{A11E4646-0756-4F1F-B99C-38411F24166A}" sibTransId="{D30DCCBA-3310-40FC-8FB7-36851E907E75}"/>
    <dgm:cxn modelId="{4E729614-4AFC-45D7-8319-EB5820E03CA6}" srcId="{948B9989-0DEF-4D7A-AD33-3ED4CA580EA9}" destId="{0DC59E8E-87A0-4970-B529-E4E52DE52F8C}" srcOrd="3" destOrd="0" parTransId="{F51E411F-008D-48C5-9EC4-5EA359FB651E}" sibTransId="{74649A71-E459-460F-8CD8-1AFF87E2F84B}"/>
    <dgm:cxn modelId="{84D81D30-B7EA-4001-A8C3-E3FFAECA28D9}" type="presOf" srcId="{74649A71-E459-460F-8CD8-1AFF87E2F84B}" destId="{3F2B1F9A-B56A-47AD-B4AF-ED4776102D9B}" srcOrd="0" destOrd="0" presId="urn:microsoft.com/office/officeart/2005/8/layout/cycle1"/>
    <dgm:cxn modelId="{5BACEF5D-9E5C-4F5C-AB7E-48D833B8F9AA}" srcId="{948B9989-0DEF-4D7A-AD33-3ED4CA580EA9}" destId="{4672A6C3-003D-40B0-9A90-0617D9EA2CF8}" srcOrd="1" destOrd="0" parTransId="{737AE395-E63C-46C9-A6C5-02CD94727398}" sibTransId="{0888A1B1-D324-46F8-8F04-2301275FF169}"/>
    <dgm:cxn modelId="{A53BF04B-19E1-4819-A7D7-18E8E38151DB}" type="presOf" srcId="{4672A6C3-003D-40B0-9A90-0617D9EA2CF8}" destId="{08F65555-F050-4859-AD98-7B8350E755A1}" srcOrd="0" destOrd="0" presId="urn:microsoft.com/office/officeart/2005/8/layout/cycle1"/>
    <dgm:cxn modelId="{0DA43A8E-CDE1-48B7-964F-ABC3FF0771A8}" type="presOf" srcId="{0DC59E8E-87A0-4970-B529-E4E52DE52F8C}" destId="{45345E71-717E-49B5-9072-B0CE6BA3956F}" srcOrd="0" destOrd="0" presId="urn:microsoft.com/office/officeart/2005/8/layout/cycle1"/>
    <dgm:cxn modelId="{6603812E-EE8B-49ED-9E02-0970188FB097}" type="presOf" srcId="{F73CE486-0B7F-4D88-AA82-C2B0CF897BCC}" destId="{DD8D4C3D-B911-4D33-BEBB-E6543028F296}" srcOrd="0" destOrd="0" presId="urn:microsoft.com/office/officeart/2005/8/layout/cycle1"/>
    <dgm:cxn modelId="{4D8D84BB-713A-4A4C-8B26-B8258633247E}" type="presOf" srcId="{0888A1B1-D324-46F8-8F04-2301275FF169}" destId="{3516DFFA-E339-482C-99C9-2021402F3328}" srcOrd="0" destOrd="0" presId="urn:microsoft.com/office/officeart/2005/8/layout/cycle1"/>
    <dgm:cxn modelId="{FA9BDF24-1091-48C0-B710-6ECCB14DE660}" srcId="{948B9989-0DEF-4D7A-AD33-3ED4CA580EA9}" destId="{59037C62-2C65-4140-9EF9-9D96BB3AD5F2}" srcOrd="2" destOrd="0" parTransId="{DDD4F621-51AA-4944-ACE4-1C96F2C0C9CE}" sibTransId="{DCD32E56-25AB-4354-B62F-802D29A785C4}"/>
    <dgm:cxn modelId="{BAB8B6AA-5031-4860-9831-FA169FBAB65A}" type="presOf" srcId="{12F0CAA9-008E-4737-96D5-B8AAEA0DF30D}" destId="{80AA1BB4-9BB2-4D00-87A5-F1D8C9A04686}" srcOrd="0" destOrd="0" presId="urn:microsoft.com/office/officeart/2005/8/layout/cycle1"/>
    <dgm:cxn modelId="{79B69C7E-BB5B-4FB1-B07B-ED64EFE0A06B}" type="presParOf" srcId="{F8DCB6E5-A579-4009-944C-3CD498106781}" destId="{20768427-5838-47F9-B7BD-BE84A00F10E7}" srcOrd="0" destOrd="0" presId="urn:microsoft.com/office/officeart/2005/8/layout/cycle1"/>
    <dgm:cxn modelId="{2BD1CB7B-4272-4B8C-9750-5A2BC64E8D83}" type="presParOf" srcId="{F8DCB6E5-A579-4009-944C-3CD498106781}" destId="{005186C4-84D8-427A-8BE0-0E3901C2D5F5}" srcOrd="1" destOrd="0" presId="urn:microsoft.com/office/officeart/2005/8/layout/cycle1"/>
    <dgm:cxn modelId="{C45CF771-76EB-47D6-8CFB-2358C9124791}" type="presParOf" srcId="{F8DCB6E5-A579-4009-944C-3CD498106781}" destId="{15FE069E-FDC4-4C30-BF87-ED8EB231C5AC}" srcOrd="2" destOrd="0" presId="urn:microsoft.com/office/officeart/2005/8/layout/cycle1"/>
    <dgm:cxn modelId="{E99857F8-B70F-4A62-9216-F55D9682ACF4}" type="presParOf" srcId="{F8DCB6E5-A579-4009-944C-3CD498106781}" destId="{3CD6E925-FEEF-4F35-9680-773D956A590F}" srcOrd="3" destOrd="0" presId="urn:microsoft.com/office/officeart/2005/8/layout/cycle1"/>
    <dgm:cxn modelId="{4FFCE1BD-D93C-490D-AE0A-5804A245CDF1}" type="presParOf" srcId="{F8DCB6E5-A579-4009-944C-3CD498106781}" destId="{08F65555-F050-4859-AD98-7B8350E755A1}" srcOrd="4" destOrd="0" presId="urn:microsoft.com/office/officeart/2005/8/layout/cycle1"/>
    <dgm:cxn modelId="{310224AA-4C4F-4761-A483-C387465556FC}" type="presParOf" srcId="{F8DCB6E5-A579-4009-944C-3CD498106781}" destId="{3516DFFA-E339-482C-99C9-2021402F3328}" srcOrd="5" destOrd="0" presId="urn:microsoft.com/office/officeart/2005/8/layout/cycle1"/>
    <dgm:cxn modelId="{53CFEBE6-4834-4699-8358-A07F558F7A8B}" type="presParOf" srcId="{F8DCB6E5-A579-4009-944C-3CD498106781}" destId="{ED87CEA2-DB27-48DC-AD36-6D52A1867F10}" srcOrd="6" destOrd="0" presId="urn:microsoft.com/office/officeart/2005/8/layout/cycle1"/>
    <dgm:cxn modelId="{F4C6735D-8F5B-4A28-AB92-34F6A2DC0B7C}" type="presParOf" srcId="{F8DCB6E5-A579-4009-944C-3CD498106781}" destId="{88A2C58C-BE7B-4187-8918-4117642AE6BB}" srcOrd="7" destOrd="0" presId="urn:microsoft.com/office/officeart/2005/8/layout/cycle1"/>
    <dgm:cxn modelId="{338D6ED4-3D4C-43E5-B1FF-76BF715C9162}" type="presParOf" srcId="{F8DCB6E5-A579-4009-944C-3CD498106781}" destId="{2EB9FF7F-A9BA-436A-B794-E97DBD729DAD}" srcOrd="8" destOrd="0" presId="urn:microsoft.com/office/officeart/2005/8/layout/cycle1"/>
    <dgm:cxn modelId="{BF428D2C-0249-423E-BC83-77C7B769A4D5}" type="presParOf" srcId="{F8DCB6E5-A579-4009-944C-3CD498106781}" destId="{26750933-A2E6-4BE3-AF82-3089A5A25470}" srcOrd="9" destOrd="0" presId="urn:microsoft.com/office/officeart/2005/8/layout/cycle1"/>
    <dgm:cxn modelId="{267AADDD-2FC9-4323-AEEA-A19B894638D7}" type="presParOf" srcId="{F8DCB6E5-A579-4009-944C-3CD498106781}" destId="{45345E71-717E-49B5-9072-B0CE6BA3956F}" srcOrd="10" destOrd="0" presId="urn:microsoft.com/office/officeart/2005/8/layout/cycle1"/>
    <dgm:cxn modelId="{D515B733-CBDF-4FE8-8BBF-8B72027C772B}" type="presParOf" srcId="{F8DCB6E5-A579-4009-944C-3CD498106781}" destId="{3F2B1F9A-B56A-47AD-B4AF-ED4776102D9B}" srcOrd="11" destOrd="0" presId="urn:microsoft.com/office/officeart/2005/8/layout/cycle1"/>
    <dgm:cxn modelId="{8EAAF1A7-B0C1-4F37-803B-5A84537A77FF}" type="presParOf" srcId="{F8DCB6E5-A579-4009-944C-3CD498106781}" destId="{6FBA6B91-CCA1-4B07-8459-D5F3D7AF352C}" srcOrd="12" destOrd="0" presId="urn:microsoft.com/office/officeart/2005/8/layout/cycle1"/>
    <dgm:cxn modelId="{5DACB4D0-D6BE-4637-B4BD-DABAD8225215}" type="presParOf" srcId="{F8DCB6E5-A579-4009-944C-3CD498106781}" destId="{DD8D4C3D-B911-4D33-BEBB-E6543028F296}" srcOrd="13" destOrd="0" presId="urn:microsoft.com/office/officeart/2005/8/layout/cycle1"/>
    <dgm:cxn modelId="{0F0244B3-ED0C-4DAE-BC72-6811851FE120}" type="presParOf" srcId="{F8DCB6E5-A579-4009-944C-3CD498106781}" destId="{A989AF22-7DAA-4CDE-934F-233778066094}" srcOrd="14" destOrd="0" presId="urn:microsoft.com/office/officeart/2005/8/layout/cycle1"/>
    <dgm:cxn modelId="{2973EC68-668D-4567-A636-2F37146C270E}" type="presParOf" srcId="{F8DCB6E5-A579-4009-944C-3CD498106781}" destId="{2F96BDB5-B1B3-4A25-91D2-C234895D047E}" srcOrd="15" destOrd="0" presId="urn:microsoft.com/office/officeart/2005/8/layout/cycle1"/>
    <dgm:cxn modelId="{4848667C-CE67-49E0-80E3-124579627CF8}" type="presParOf" srcId="{F8DCB6E5-A579-4009-944C-3CD498106781}" destId="{80AA1BB4-9BB2-4D00-87A5-F1D8C9A04686}" srcOrd="16" destOrd="0" presId="urn:microsoft.com/office/officeart/2005/8/layout/cycle1"/>
    <dgm:cxn modelId="{378A1F06-E873-4CC9-9769-A962F40220B5}" type="presParOf" srcId="{F8DCB6E5-A579-4009-944C-3CD498106781}" destId="{9F523AC4-CFBE-4287-9D2B-ED0EAE56F482}" srcOrd="17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3975-1DE1-4918-BB60-048AAB5FDAF2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47C2F08-0735-4E06-AD70-67762F5D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4D51-55F4-41A7-AC01-2294B999440B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C60E-FD5A-49A3-A6F0-14EABD427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4A90-D522-4682-B2EF-A0C66FB6B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6DE4-58B6-4237-BE5C-EE4C866889E2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587B-DD7F-4BF9-A16B-71873277C7C0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7C83-D2F9-4107-9208-7BB93FB70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5E3C-4A9F-4B75-8140-CE35EB1214C9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FD8244-AD69-467A-B5E1-734F1BDF4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C353-E53E-4D9E-A714-D5F801BBC2AC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DD6C-78F3-4E78-959E-B2DCDF094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A078-996D-4010-9648-F75A4BFD6256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8CB4BD7-7BD8-4A01-9AC5-A2BB2A90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7E04-029E-46C7-A7C1-F1B163C5F7A6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EC87-E7E8-4144-BCE4-90376448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37FA-8EE1-463E-8ADA-07C922786FBC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D5C941-3E7A-4D07-9587-F4B5F97E2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19FABE-0F40-4703-B748-C9EA43D14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D675-E5EF-4296-A32B-D93F3F949676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646B-E495-4A98-998E-034FF357C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3F23-AC52-4C02-8E33-D452077EB11B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8F789A1-243E-4E3B-93D4-7AE4FE5DCF6A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58A232-5B93-485C-A573-2A30BAD5B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%205.m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diagramColors" Target="../diagrams/colors6.xml"/><Relationship Id="rId2" Type="http://schemas.openxmlformats.org/officeDocument/2006/relationships/image" Target="../media/image9.jpe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diagramLayout" Target="../diagrams/layout6.xml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2;&#1086;&#1081;%20&#1092;&#1080;&#1083;&#1100;&#1084;%206.m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9;%20&#1076;&#1077;&#1084;%20&#1088;&#1086;&#1078;&#1076;&#1077;&#1085;&#1080;&#1103;,%20&#1083;&#1102;&#1073;&#1080;&#1084;&#1099;&#1081;%20&#1082;&#1083;&#1072;&#1089;&#1089;!.m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2" descr="Изображение арбузник 5 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384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0200" y="5410200"/>
            <a:ext cx="6480175" cy="987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ннн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Воспитательная работа с «трудными детьми»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" y="5505450"/>
            <a:ext cx="8839200" cy="1190625"/>
          </a:xfrm>
          <a:prstGeom prst="rect">
            <a:avLst/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 Подготовила: классный руководитель 6Б класса МОУСОШ № 63</a:t>
            </a:r>
          </a:p>
          <a:p>
            <a:pPr algn="ctr"/>
            <a:r>
              <a:rPr lang="ru-RU">
                <a:latin typeface="Georgia" pitchFamily="18" charset="0"/>
              </a:rPr>
              <a:t>                             Борзова Надежда Викторовна</a:t>
            </a:r>
          </a:p>
          <a:p>
            <a:pPr algn="ctr"/>
            <a:r>
              <a:rPr lang="ru-RU">
                <a:hlinkClick r:id="rId3" action="ppaction://hlinkfile"/>
              </a:rPr>
              <a:t>Мой фильм 5.mpg</a:t>
            </a:r>
            <a:endParaRPr lang="ru-RU"/>
          </a:p>
          <a:p>
            <a:pPr algn="ctr"/>
            <a:r>
              <a:rPr lang="ru-RU">
                <a:latin typeface="Georgia" pitchFamily="18" charset="0"/>
              </a:rPr>
              <a:t>Тула - 2010    </a:t>
            </a:r>
          </a:p>
        </p:txBody>
      </p:sp>
      <p:sp>
        <p:nvSpPr>
          <p:cNvPr id="25" name="Кольцо 24"/>
          <p:cNvSpPr/>
          <p:nvPr/>
        </p:nvSpPr>
        <p:spPr>
          <a:xfrm>
            <a:off x="4343400" y="2209800"/>
            <a:ext cx="457200" cy="457200"/>
          </a:xfrm>
          <a:prstGeom prst="donut">
            <a:avLst>
              <a:gd name="adj" fmla="val 716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endCxn id="25" idx="2"/>
          </p:cNvCxnSpPr>
          <p:nvPr/>
        </p:nvCxnSpPr>
        <p:spPr>
          <a:xfrm>
            <a:off x="152400" y="2438400"/>
            <a:ext cx="4191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5" idx="6"/>
          </p:cNvCxnSpPr>
          <p:nvPr/>
        </p:nvCxnSpPr>
        <p:spPr>
          <a:xfrm>
            <a:off x="4800600" y="2438400"/>
            <a:ext cx="4191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-3047999" y="3429000"/>
            <a:ext cx="6400800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715001" y="3429000"/>
            <a:ext cx="6553200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52400" y="6705600"/>
            <a:ext cx="8839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2400" y="152400"/>
            <a:ext cx="8839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28600" y="228600"/>
            <a:ext cx="8686800" cy="1828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4800" y="6324600"/>
            <a:ext cx="88392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Методика работы учителя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bg1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304800" y="2438400"/>
          <a:ext cx="411797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Выявление учащихся «группы риска»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152400" y="2057400"/>
            <a:ext cx="88392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Основные направления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72000" y="1371600"/>
            <a:ext cx="4419600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Создание условий развития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390525" y="2160587"/>
          <a:ext cx="411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Организация и планирование индивидуальной работы с учащимися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6" name="Содержимое 15" descr="img005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 l="11320" b="6918"/>
          <a:stretch>
            <a:fillRect/>
          </a:stretch>
        </p:blipFill>
        <p:spPr>
          <a:xfrm>
            <a:off x="5267325" y="4191000"/>
            <a:ext cx="3038475" cy="2133600"/>
          </a:xfrm>
        </p:spPr>
      </p:pic>
      <p:pic>
        <p:nvPicPr>
          <p:cNvPr id="18" name="Рисунок 17" descr="img036.jpg"/>
          <p:cNvPicPr>
            <a:picLocks noChangeAspect="1"/>
          </p:cNvPicPr>
          <p:nvPr/>
        </p:nvPicPr>
        <p:blipFill>
          <a:blip r:embed="rId7"/>
          <a:srcRect l="22855" t="32436" r="12096" b="200"/>
          <a:stretch>
            <a:fillRect/>
          </a:stretch>
        </p:blipFill>
        <p:spPr bwMode="auto">
          <a:xfrm>
            <a:off x="5257800" y="21336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Graphic spid="8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2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2438400" cy="2438400"/>
          </a:xfrm>
          <a:prstGeom prst="ellipse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152400" y="1752600"/>
          <a:ext cx="2743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28600" y="838200"/>
            <a:ext cx="2514600" cy="1600200"/>
          </a:xfrm>
        </p:spPr>
        <p:txBody>
          <a:bodyPr/>
          <a:lstStyle/>
          <a:p>
            <a:pPr algn="ctr" eaLnBrk="1" hangingPunct="1"/>
            <a:r>
              <a:rPr lang="ru-RU" sz="2000" smtClean="0">
                <a:solidFill>
                  <a:schemeClr val="bg1"/>
                </a:solidFill>
              </a:rPr>
              <a:t>Формы индивидуальной  работы с учащимися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294967295"/>
          </p:nvPr>
        </p:nvGraphicFramePr>
        <p:xfrm>
          <a:off x="3124200" y="533400"/>
          <a:ext cx="5638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9" name="Рисунок 13" descr="SAM_0177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4495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0" descr="SAM_0136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1828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8" presetClass="emph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Graphic spid="12" grpId="2">
        <p:bldAsOne/>
      </p:bldGraphic>
      <p:bldP spid="3" grpId="0" build="p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Форма дневника личных достижений ученика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600200"/>
          <a:ext cx="8229600" cy="4513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057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Сфера жизнедеятельности и развития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Проблема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Методы оказания помощи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Результативность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  <a:tr h="6150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Учеба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/>
                </a:tc>
              </a:tr>
              <a:tr h="6150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Общение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  <a:tr h="6150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Здоровье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  <a:tr h="6150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Эмоции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  <a:tr h="6150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Физическое развитие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  <a:tr h="61501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Речь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Работа с семьей учащегося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057400"/>
            <a:ext cx="2362200" cy="4343400"/>
          </a:xfr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sz="1700" dirty="0" smtClean="0"/>
              <a:t>Изучение семьи, социального окружения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sz="1700" dirty="0" smtClean="0"/>
              <a:t>Оказание помощи матери и ребенку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sz="1700" dirty="0" smtClean="0"/>
              <a:t>Организация работы с КДН, органами опеки и попечительства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sz="1700" dirty="0" smtClean="0"/>
              <a:t>Профилактика правонарушений в семье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sz="1700" dirty="0" smtClean="0"/>
              <a:t>Летний отдых детей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sz="1700" dirty="0" smtClean="0"/>
              <a:t>Совместные будни и праздники</a:t>
            </a:r>
          </a:p>
          <a:p>
            <a:pPr eaLnBrk="1" fontAlgn="auto" hangingPunct="1"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5" name="Содержимое 4" descr="SAM_00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7839" t="40089" r="28378" b="450"/>
          <a:stretch>
            <a:fillRect/>
          </a:stretch>
        </p:blipFill>
        <p:spPr>
          <a:xfrm>
            <a:off x="3048000" y="609600"/>
            <a:ext cx="1295400" cy="1497013"/>
          </a:xfrm>
        </p:spPr>
      </p:pic>
      <p:pic>
        <p:nvPicPr>
          <p:cNvPr id="18436" name="Рисунок 7" descr="SAM_0042.JPG"/>
          <p:cNvPicPr>
            <a:picLocks noChangeAspect="1"/>
          </p:cNvPicPr>
          <p:nvPr/>
        </p:nvPicPr>
        <p:blipFill>
          <a:blip r:embed="rId3"/>
          <a:srcRect l="25000"/>
          <a:stretch>
            <a:fillRect/>
          </a:stretch>
        </p:blipFill>
        <p:spPr bwMode="auto">
          <a:xfrm>
            <a:off x="7467600" y="5029200"/>
            <a:ext cx="13716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9" descr="SAM_0002.JPG"/>
          <p:cNvPicPr>
            <a:picLocks noChangeAspect="1"/>
          </p:cNvPicPr>
          <p:nvPr/>
        </p:nvPicPr>
        <p:blipFill>
          <a:blip r:embed="rId4"/>
          <a:srcRect t="39999" r="3333"/>
          <a:stretch>
            <a:fillRect/>
          </a:stretch>
        </p:blipFill>
        <p:spPr bwMode="auto">
          <a:xfrm>
            <a:off x="5867400" y="28956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SAM_0013.JPG"/>
          <p:cNvPicPr>
            <a:picLocks noChangeAspect="1"/>
          </p:cNvPicPr>
          <p:nvPr/>
        </p:nvPicPr>
        <p:blipFill>
          <a:blip r:embed="rId5"/>
          <a:srcRect l="29465" t="28571"/>
          <a:stretch>
            <a:fillRect/>
          </a:stretch>
        </p:blipFill>
        <p:spPr bwMode="auto">
          <a:xfrm>
            <a:off x="4495800" y="3657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2" descr="SAM_0027.JPG"/>
          <p:cNvPicPr>
            <a:picLocks noChangeAspect="1"/>
          </p:cNvPicPr>
          <p:nvPr/>
        </p:nvPicPr>
        <p:blipFill>
          <a:blip r:embed="rId6"/>
          <a:srcRect l="17241" r="20689"/>
          <a:stretch>
            <a:fillRect/>
          </a:stretch>
        </p:blipFill>
        <p:spPr bwMode="auto">
          <a:xfrm>
            <a:off x="4495800" y="2209800"/>
            <a:ext cx="1295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3" descr="SAM_0017.JPG"/>
          <p:cNvPicPr>
            <a:picLocks noChangeAspect="1"/>
          </p:cNvPicPr>
          <p:nvPr/>
        </p:nvPicPr>
        <p:blipFill>
          <a:blip r:embed="rId7"/>
          <a:srcRect t="12500" r="10001"/>
          <a:stretch>
            <a:fillRect/>
          </a:stretch>
        </p:blipFill>
        <p:spPr bwMode="auto">
          <a:xfrm>
            <a:off x="4800600" y="50292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5" descr="DSC0265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5029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6" descr="SAM_002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209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7" descr="DSC02688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3657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9" descr="SAM_0099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50292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20" descr="SAM_0119.JPG"/>
          <p:cNvPicPr>
            <a:picLocks noChangeAspect="1"/>
          </p:cNvPicPr>
          <p:nvPr/>
        </p:nvPicPr>
        <p:blipFill>
          <a:blip r:embed="rId12"/>
          <a:srcRect r="21739"/>
          <a:stretch>
            <a:fillRect/>
          </a:stretch>
        </p:blipFill>
        <p:spPr bwMode="auto">
          <a:xfrm>
            <a:off x="4419600" y="6096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23" descr="P1020843.JPG"/>
          <p:cNvPicPr>
            <a:picLocks noChangeAspect="1"/>
          </p:cNvPicPr>
          <p:nvPr/>
        </p:nvPicPr>
        <p:blipFill>
          <a:blip r:embed="rId13"/>
          <a:srcRect l="12500" t="28828" r="10001"/>
          <a:stretch>
            <a:fillRect/>
          </a:stretch>
        </p:blipFill>
        <p:spPr bwMode="auto">
          <a:xfrm>
            <a:off x="5867400" y="6096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914400" y="-3048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8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8" presetClass="emph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19" grpId="0">
        <p:bldAsOne/>
      </p:bldGraphic>
      <p:bldGraphic spid="19" grpId="1">
        <p:bldAsOne/>
      </p:bldGraphic>
      <p:bldGraphic spid="19" grpId="2">
        <p:bldAsOne/>
      </p:bldGraphic>
      <p:bldGraphic spid="19" grpId="3">
        <p:bldAsOne/>
      </p:bldGraphic>
      <p:bldGraphic spid="19" grpId="4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Документация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Алгоритм совместной работы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419600" cy="4114800"/>
          </a:xfrm>
        </p:spPr>
        <p:txBody>
          <a:bodyPr/>
          <a:lstStyle/>
          <a:p>
            <a:pPr eaLnBrk="1" hangingPunct="1"/>
            <a:r>
              <a:rPr lang="ru-RU" sz="1600" smtClean="0"/>
              <a:t>Характеристика учащегося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Социальный паспорт семьи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Акт обследования жилищно-бытовых условий несовершеннолетнего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Акты посещения семьи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Анкетирование учащегося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Психологическое тестирование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Родительский дневник личных достижений ученика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Информационные карты успеваемости, занятости ребенка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1600" smtClean="0"/>
              <a:t>Протоколы заседаний родительского комитета, заседаний классного коллектива, родительских собраний</a:t>
            </a:r>
            <a:r>
              <a:rPr lang="ru-RU" sz="1600" smtClean="0">
                <a:latin typeface="Arial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72000" y="2286000"/>
            <a:ext cx="4419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600" smtClean="0"/>
              <a:t>Сбор диагностической информации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/>
              <a:t>Формирование заказа коррекционной работы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/>
              <a:t>В системе «Учитель-ученик»: отслеживание педагогических нагрузок на ученика, контроль физического состояния ученика, обеспечение дополнительным образованием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/>
              <a:t>В системе «Родитель-учитель»: диагностика, посещение семьи, вызов в школу, родительские собрания, родительский комитет</a:t>
            </a:r>
            <a:r>
              <a:rPr lang="ru-RU" sz="1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/>
              <a:t>В системе «Инспектор-администрация»: инспектирование, совещание при директоре, при заместителях директора, профилактическая работа, юридическая помощь.</a:t>
            </a:r>
          </a:p>
          <a:p>
            <a:pPr eaLnBrk="1" hangingPunct="1">
              <a:lnSpc>
                <a:spcPct val="90000"/>
              </a:lnSpc>
            </a:pPr>
            <a:endParaRPr lang="ru-RU" sz="1600" smtClean="0"/>
          </a:p>
          <a:p>
            <a:pPr eaLnBrk="1" hangingPunct="1">
              <a:lnSpc>
                <a:spcPct val="90000"/>
              </a:lnSpc>
            </a:pPr>
            <a:endParaRPr lang="ru-RU" sz="160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Коррекционно-профилактическая воспитательная работа с учащимся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762001"/>
            <a:ext cx="8839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Устранение </a:t>
            </a:r>
            <a:r>
              <a:rPr lang="ru-RU" dirty="0">
                <a:solidFill>
                  <a:srgbClr val="000000"/>
                </a:solidFill>
              </a:rPr>
              <a:t>педагогической запущенности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или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как грамотно выстраивать свои отношения с </a:t>
            </a:r>
            <a:r>
              <a:rPr lang="ru-RU" dirty="0" smtClean="0">
                <a:solidFill>
                  <a:srgbClr val="000000"/>
                </a:solidFill>
              </a:rPr>
              <a:t>детьми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ru-RU" sz="2800" dirty="0" smtClean="0"/>
              <a:t>Семинар-практикум классных руководителей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152400" y="1676400"/>
            <a:ext cx="4572000" cy="4495800"/>
          </a:xfrm>
        </p:spPr>
        <p:txBody>
          <a:bodyPr/>
          <a:lstStyle/>
          <a:p>
            <a:r>
              <a:rPr lang="ru-RU" sz="1600" dirty="0" smtClean="0"/>
              <a:t>Общие методы</a:t>
            </a:r>
          </a:p>
          <a:p>
            <a:r>
              <a:rPr lang="ru-RU" sz="1600" dirty="0" smtClean="0"/>
              <a:t>Создание благоприятного микроклимата в семье, школе. Изменение общения.</a:t>
            </a:r>
          </a:p>
          <a:p>
            <a:r>
              <a:rPr lang="ru-RU" sz="1600" dirty="0" smtClean="0"/>
              <a:t>Устранение эмоционально-психологических перегрузок.</a:t>
            </a:r>
          </a:p>
          <a:p>
            <a:r>
              <a:rPr lang="ru-RU" sz="1600" dirty="0" smtClean="0"/>
              <a:t>Формирование индивидуального опыта поведения.</a:t>
            </a:r>
          </a:p>
          <a:p>
            <a:r>
              <a:rPr lang="ru-RU" sz="1600" dirty="0" smtClean="0"/>
              <a:t>Преодоление недостатков развития.</a:t>
            </a:r>
          </a:p>
          <a:p>
            <a:r>
              <a:rPr lang="ru-RU" sz="1600" dirty="0" smtClean="0"/>
              <a:t>Организация ведущей деятельности. Формирование интереса, умений, навыков, развитие активности.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724400" y="1676400"/>
            <a:ext cx="4419600" cy="3657600"/>
          </a:xfrm>
        </p:spPr>
        <p:txBody>
          <a:bodyPr/>
          <a:lstStyle/>
          <a:p>
            <a:r>
              <a:rPr lang="ru-RU" sz="1600" dirty="0" smtClean="0"/>
              <a:t>Специальные методы</a:t>
            </a:r>
          </a:p>
          <a:p>
            <a:r>
              <a:rPr lang="ru-RU" sz="1600" dirty="0" smtClean="0"/>
              <a:t>Организация успеха ребенка в ведущей деятельности (обучение, общение, труд).</a:t>
            </a:r>
          </a:p>
          <a:p>
            <a:r>
              <a:rPr lang="ru-RU" sz="1600" dirty="0" smtClean="0"/>
              <a:t>Руководство поведением ребенка путем опоры на положительные качества.</a:t>
            </a:r>
          </a:p>
          <a:p>
            <a:r>
              <a:rPr lang="ru-RU" sz="1600" dirty="0" smtClean="0"/>
              <a:t>Привитие навыков жизни и деятельности в коллективе.</a:t>
            </a:r>
          </a:p>
          <a:p>
            <a:r>
              <a:rPr lang="ru-RU" sz="1600" dirty="0" smtClean="0"/>
              <a:t> Преодоление недостатков, пробелов, дисгармонии интеллектуального, нравственного и эмоционального развития.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648200"/>
            <a:ext cx="88392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</a:rPr>
              <a:t>Учителю следует начинать с элементарного, но вместе с тем и с наитруднейшего – сформирования способности  ощущать душевное состояние другого человека, уметь ставить себя на место другого в самых разных ситуациях.</a:t>
            </a:r>
          </a:p>
          <a:p>
            <a:pPr algn="r"/>
            <a:r>
              <a:rPr lang="ru-RU" i="1" dirty="0">
                <a:solidFill>
                  <a:srgbClr val="000000"/>
                </a:solidFill>
              </a:rPr>
              <a:t>В.А. Сухомлинский</a:t>
            </a:r>
            <a:endParaRPr lang="ru-RU" i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Arial" charset="0"/>
                <a:hlinkClick r:id="rId2" action="ppaction://hlinkfile"/>
              </a:rPr>
              <a:t>Мой фильм 6.mpg</a:t>
            </a:r>
            <a:endParaRPr lang="ru-RU" i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3" presetClass="emph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9" grpId="0" build="p"/>
      <p:bldP spid="10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085" y="1694661"/>
            <a:ext cx="8598030" cy="4090452"/>
          </a:xfrm>
        </p:spPr>
        <p:txBody>
          <a:bodyPr numCol="2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Гончарова Н.М. Особенности воспитательной работы с «проблемными» учащимися//Воспитание в школе/Планирование, мониторинг развития учащихся, разработка занятий с педагогами и родителями, Волгоград, 2007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Рогов Е.И. Настольная книга практического психолога, книги 1,2 , М., 1998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Психологическая помощь и консультирование в практической психологии/под редакцией  профессора </a:t>
            </a:r>
            <a:r>
              <a:rPr lang="ru-RU" sz="1600" dirty="0" err="1" smtClean="0"/>
              <a:t>Тутушкиной</a:t>
            </a:r>
            <a:r>
              <a:rPr lang="ru-RU" sz="1600" dirty="0" smtClean="0"/>
              <a:t> М.К., С-П., 1999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Дон </a:t>
            </a:r>
            <a:r>
              <a:rPr lang="ru-RU" sz="1600" dirty="0" err="1" smtClean="0"/>
              <a:t>Фонтенел</a:t>
            </a:r>
            <a:r>
              <a:rPr lang="ru-RU" sz="1600" dirty="0" smtClean="0"/>
              <a:t> Проблемы переходного возраста//Советы родителям, М.,1998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err="1" smtClean="0"/>
              <a:t>Раттер</a:t>
            </a:r>
            <a:r>
              <a:rPr lang="ru-RU" sz="1600" dirty="0" smtClean="0"/>
              <a:t> М. Помощь трудным детям//Мир </a:t>
            </a:r>
            <a:r>
              <a:rPr lang="ru-RU" sz="1600" dirty="0" err="1" smtClean="0"/>
              <a:t>психлогии</a:t>
            </a:r>
            <a:r>
              <a:rPr lang="ru-RU" sz="1600" dirty="0" smtClean="0"/>
              <a:t>, М., 1999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dirty="0" smtClean="0"/>
              <a:t>Литература </a:t>
            </a:r>
          </a:p>
        </p:txBody>
      </p:sp>
      <p:pic>
        <p:nvPicPr>
          <p:cNvPr id="5" name="Содержимое 4" descr="IMG_52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971800"/>
            <a:ext cx="4267200" cy="2844800"/>
          </a:xfrm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53340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48200" y="5410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29200" y="586740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hlinkClick r:id="rId3" action="ppaction://hlinkfile"/>
              </a:rPr>
              <a:t>Фильм о нашем классе</a:t>
            </a:r>
            <a:endParaRPr 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1892</TotalTime>
  <Words>613</Words>
  <PresentationFormat>Экран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Воспитательная работа с «трудными детьми»</vt:lpstr>
      <vt:lpstr>Выявление учащихся «группы риска»</vt:lpstr>
      <vt:lpstr>Организация и планирование индивидуальной работы с учащимися</vt:lpstr>
      <vt:lpstr>Слайд 4</vt:lpstr>
      <vt:lpstr>Форма дневника личных достижений ученика</vt:lpstr>
      <vt:lpstr>Работа с семьей учащегося</vt:lpstr>
      <vt:lpstr>Коррекционно-профилактическая воспитательная работа с учащимся</vt:lpstr>
      <vt:lpstr>Семинар-практикум классных руководителей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работа с «трудными детьми»</dc:title>
  <cp:lastModifiedBy>Надежда</cp:lastModifiedBy>
  <cp:revision>35</cp:revision>
  <dcterms:modified xsi:type="dcterms:W3CDTF">2010-11-08T10:24:11Z</dcterms:modified>
</cp:coreProperties>
</file>