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2014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post169344_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500174"/>
            <a:ext cx="5149089" cy="5149089"/>
          </a:xfrm>
          <a:prstGeom prst="round2DiagRect">
            <a:avLst/>
          </a:prstGeom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-09-41-53-2-1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591"/>
            <a:ext cx="8175149" cy="6131361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64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14290"/>
            <a:ext cx="6707768" cy="5030826"/>
          </a:xfrm>
          <a:prstGeom prst="round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256"/>
            <a:ext cx="7658096" cy="22860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Школа, школа... Выпускной...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Расстаёмся мы с тобой,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Но волнение в сердцах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Со слезами на глазах.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357694"/>
            <a:ext cx="8258204" cy="1868478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FF000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6" name="Содержимое 5" descr="19124150.27828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8001057" cy="5572164"/>
          </a:xfrm>
          <a:prstGeom prst="round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Adobe Fan Heiti Std B" pitchFamily="34" charset="-128"/>
              </a:rPr>
              <a:t>Выпускной, выпускной -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Adobe Fan Heiti Std B" pitchFamily="34" charset="-128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Adobe Fan Heiti Std B" pitchFamily="34" charset="-128"/>
              </a:rPr>
              <a:t>Самый светлый и прекрасный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4" name="Содержимое 3" descr="0540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357166"/>
            <a:ext cx="6572296" cy="4929223"/>
          </a:xfrm>
          <a:prstGeom prst="roundRect">
            <a:avLst/>
          </a:prstGeom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064b8f7bd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451" y="914370"/>
            <a:ext cx="8477331" cy="5443588"/>
          </a:xfrm>
          <a:prstGeom prst="round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30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1340" y="785794"/>
            <a:ext cx="7648311" cy="5212251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571480"/>
            <a:ext cx="4163973" cy="5963703"/>
          </a:xfrm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5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2014</vt:lpstr>
      <vt:lpstr>Слайд 2</vt:lpstr>
      <vt:lpstr> Школа, школа... Выпускной... Расстаёмся мы с тобой, Но волнение в сердцах Со слезами на глазах.</vt:lpstr>
      <vt:lpstr>Слайд 4</vt:lpstr>
      <vt:lpstr>Выпускной, выпускной - Самый светлый и прекрасный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</dc:title>
  <dc:creator>Лилолит</dc:creator>
  <cp:lastModifiedBy>Лилолит</cp:lastModifiedBy>
  <cp:revision>5</cp:revision>
  <dcterms:created xsi:type="dcterms:W3CDTF">2014-05-17T05:49:23Z</dcterms:created>
  <dcterms:modified xsi:type="dcterms:W3CDTF">2014-05-17T06:48:33Z</dcterms:modified>
</cp:coreProperties>
</file>