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0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ВИДЫ ИСКУССТВ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927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4195632" cy="5034759"/>
          </a:xfrm>
        </p:spPr>
      </p:pic>
      <p:pic>
        <p:nvPicPr>
          <p:cNvPr id="6" name="Содержимое 5" descr="kinoplenka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43636" y="571480"/>
            <a:ext cx="2000264" cy="336044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КИНО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krobasi-yapan-yetenekli-kadin_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4038600" cy="2813558"/>
          </a:xfrm>
        </p:spPr>
      </p:pic>
      <p:pic>
        <p:nvPicPr>
          <p:cNvPr id="6" name="Содержимое 5" descr="092ea3b8fc6e9c5096273c4821c524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43372" y="3155778"/>
            <a:ext cx="4538666" cy="31281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ЦИРК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ИЗОБРАЗИТЕЛЬНОЕ ИСКУССТВО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dirty="0" smtClean="0"/>
              <a:t>ЖИВОПИСЬ И ГРАФИКА</a:t>
            </a:r>
            <a:endParaRPr lang="ru-RU" sz="2800" dirty="0"/>
          </a:p>
        </p:txBody>
      </p:sp>
      <p:pic>
        <p:nvPicPr>
          <p:cNvPr id="9" name="Содержимое 8" descr="1339274035_srrriryos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2396453"/>
            <a:ext cx="2928958" cy="4056729"/>
          </a:xfrm>
        </p:spPr>
      </p:pic>
      <p:pic>
        <p:nvPicPr>
          <p:cNvPr id="11" name="Содержимое 10" descr="093414f0990d07f04255f7fc8e0ad68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428736"/>
            <a:ext cx="359203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49296660_breathtaking_cityscapes_from_around_the_world_01768_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4826033" cy="2714644"/>
          </a:xfrm>
        </p:spPr>
      </p:pic>
      <p:pic>
        <p:nvPicPr>
          <p:cNvPr id="6" name="Содержимое 5" descr="64081367_1284627522_ang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3000372"/>
            <a:ext cx="4038600" cy="353666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ИЗОБРАЗИТЕЛЬНОЕ ИСКУССТВО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АРХИТЕКТУРА И СКУЛЬПТУРА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6912-5b561-54354777-m750x740-u08fa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4038600" cy="4080669"/>
          </a:xfrm>
        </p:spPr>
      </p:pic>
      <p:pic>
        <p:nvPicPr>
          <p:cNvPr id="6" name="Содержимое 5" descr="65074907_nagovizina07_photo13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286124"/>
            <a:ext cx="4038600" cy="30289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ИЗОБРАЗИТЕЛЬНОЕ ИСКУССТВО</a:t>
            </a:r>
            <a:b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dirty="0" smtClean="0"/>
              <a:t>ДЕКОРАТИВНО-ПРИКЛАДНОЕ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a1d7315317ad0dec8a54f8d83b3ad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6360"/>
            <a:ext cx="3257544" cy="3072114"/>
          </a:xfrm>
        </p:spPr>
      </p:pic>
      <p:pic>
        <p:nvPicPr>
          <p:cNvPr id="6" name="Содержимое 5" descr="96699091_large_471747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869" y="1285860"/>
            <a:ext cx="5108754" cy="341711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МУЗЫКА</a:t>
            </a:r>
            <a: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28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2800" dirty="0" smtClean="0"/>
              <a:t>КЛАССИЧЕССКАЯ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80202812general_pages_i27033_proidet_gorodskoi_festival_konkurs_s_pesnei_po_jizn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80" y="3857628"/>
            <a:ext cx="3321092" cy="247658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МУЗЫКА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ПОПУЛЯРНАЯ,ЭСТРАДНАЯ,ДЖАЗ, РОК, И Т.Д. </a:t>
            </a:r>
            <a:endParaRPr lang="ru-RU" sz="2800" dirty="0"/>
          </a:p>
        </p:txBody>
      </p:sp>
      <p:pic>
        <p:nvPicPr>
          <p:cNvPr id="5" name="Содержимое 4" descr="crezemancombybido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52395" y="1390024"/>
            <a:ext cx="5091175" cy="31819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cd69aa9ccb6321dde201d250035097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8700" y="1174877"/>
            <a:ext cx="3400424" cy="4474242"/>
          </a:xfrm>
        </p:spPr>
      </p:pic>
      <p:pic>
        <p:nvPicPr>
          <p:cNvPr id="6" name="Содержимое 5" descr="ostr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2443"/>
            <a:ext cx="4038600" cy="280335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ЛИТЕРАТУРА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eijing-Oper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214422"/>
            <a:ext cx="4929222" cy="279825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b6e3105e04c84303c749a58d255737cbthumb640x48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0327" y="2643181"/>
            <a:ext cx="4437425" cy="3431609"/>
          </a:xfrm>
        </p:spPr>
      </p:pic>
      <p:sp>
        <p:nvSpPr>
          <p:cNvPr id="7" name="Прямоугольник 6"/>
          <p:cNvSpPr/>
          <p:nvPr/>
        </p:nvSpPr>
        <p:spPr>
          <a:xfrm>
            <a:off x="3392029" y="2967335"/>
            <a:ext cx="23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ТЕАТР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ХОРЕОГРАФИЯ</a:t>
            </a:r>
            <a:endParaRPr lang="ru-RU" sz="6000" dirty="0"/>
          </a:p>
        </p:txBody>
      </p:sp>
      <p:pic>
        <p:nvPicPr>
          <p:cNvPr id="8" name="Содержимое 7" descr="mvp75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3929066"/>
            <a:ext cx="4653625" cy="2598274"/>
          </a:xfrm>
        </p:spPr>
      </p:pic>
      <p:pic>
        <p:nvPicPr>
          <p:cNvPr id="5" name="Содержимое 4" descr="86c49251f0f902a175be10604f94a2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357298"/>
            <a:ext cx="332791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14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ВИДЫ ИСКУССТВ</vt:lpstr>
      <vt:lpstr>ИЗОБРАЗИТЕЛЬНОЕ ИСКУССТВО ЖИВОПИСЬ И ГРАФИКА</vt:lpstr>
      <vt:lpstr>ИЗОБРАЗИТЕЛЬНОЕ ИСКУССТВО АРХИТЕКТУРА И СКУЛЬПТУРА</vt:lpstr>
      <vt:lpstr>  ИЗОБРАЗИТЕЛЬНОЕ ИСКУССТВО ДЕКОРАТИВНО-ПРИКЛАДНОЕ  </vt:lpstr>
      <vt:lpstr>МУЗЫКА КЛАССИЧЕССКАЯ</vt:lpstr>
      <vt:lpstr>МУЗЫКА ПОПУЛЯРНАЯ,ЭСТРАДНАЯ,ДЖАЗ, РОК, И Т.Д. </vt:lpstr>
      <vt:lpstr>ЛИТЕРАТУРА</vt:lpstr>
      <vt:lpstr>ТЕАТР</vt:lpstr>
      <vt:lpstr>ХОРЕОГРАФИЯ</vt:lpstr>
      <vt:lpstr>КИНО</vt:lpstr>
      <vt:lpstr>ЦИРК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ИСКУССТВ</dc:title>
  <dc:creator>Лилолит</dc:creator>
  <cp:lastModifiedBy>Лилолит</cp:lastModifiedBy>
  <cp:revision>8</cp:revision>
  <dcterms:created xsi:type="dcterms:W3CDTF">2014-05-25T11:50:52Z</dcterms:created>
  <dcterms:modified xsi:type="dcterms:W3CDTF">2014-05-26T07:39:31Z</dcterms:modified>
</cp:coreProperties>
</file>