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Искусство театра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f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428736"/>
            <a:ext cx="6786610" cy="44537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uppet theat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571480"/>
            <a:ext cx="7733582" cy="53720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zol_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714356"/>
            <a:ext cx="7656721" cy="514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Спасибо за внимание</a:t>
            </a:r>
            <a:endParaRPr lang="ru-RU" sz="2800" dirty="0"/>
          </a:p>
        </p:txBody>
      </p:sp>
      <p:pic>
        <p:nvPicPr>
          <p:cNvPr id="4" name="Содержимое 3" descr="main10962126_47f4f199dc148f5a4f52f85d4dcc26c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214422"/>
            <a:ext cx="5643602" cy="49023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Театр (от греч. места для зрелищ)</a:t>
            </a:r>
            <a:endParaRPr lang="ru-RU" sz="3200" dirty="0"/>
          </a:p>
        </p:txBody>
      </p:sp>
      <p:pic>
        <p:nvPicPr>
          <p:cNvPr id="4" name="Содержимое 3" descr="b6e3105e04c84303c749a58d255737cbthumb640x4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598120"/>
            <a:ext cx="5857916" cy="45301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Виды театра</a:t>
            </a:r>
            <a:endParaRPr lang="ru-RU" sz="4000" dirty="0"/>
          </a:p>
        </p:txBody>
      </p:sp>
      <p:pic>
        <p:nvPicPr>
          <p:cNvPr id="5" name="Содержимое 4" descr="thumb_411_news_billboa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500168"/>
            <a:ext cx="5111750" cy="339887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28736"/>
            <a:ext cx="3008313" cy="4697427"/>
          </a:xfrm>
        </p:spPr>
        <p:txBody>
          <a:bodyPr>
            <a:noAutofit/>
          </a:bodyPr>
          <a:lstStyle/>
          <a:p>
            <a:r>
              <a:rPr lang="ru-RU" sz="2400" dirty="0" smtClean="0"/>
              <a:t>Театром называют здания, построенные для показа спектаклей.</a:t>
            </a:r>
          </a:p>
          <a:p>
            <a:r>
              <a:rPr lang="ru-RU" sz="2400" dirty="0" smtClean="0"/>
              <a:t>Виды театра:</a:t>
            </a:r>
          </a:p>
          <a:p>
            <a:r>
              <a:rPr lang="ru-RU" sz="2400" dirty="0" smtClean="0"/>
              <a:t>-драматический</a:t>
            </a:r>
          </a:p>
          <a:p>
            <a:r>
              <a:rPr lang="ru-RU" sz="2400" dirty="0" smtClean="0"/>
              <a:t>-оперный</a:t>
            </a:r>
          </a:p>
          <a:p>
            <a:r>
              <a:rPr lang="ru-RU" sz="2400" dirty="0" smtClean="0"/>
              <a:t>-балетный</a:t>
            </a:r>
          </a:p>
          <a:p>
            <a:r>
              <a:rPr lang="ru-RU" sz="2400" dirty="0" smtClean="0"/>
              <a:t>-пантомимный</a:t>
            </a:r>
          </a:p>
          <a:p>
            <a:r>
              <a:rPr lang="ru-RU" sz="2400" dirty="0" smtClean="0"/>
              <a:t>-кукольный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Большой театр в Москве</a:t>
            </a:r>
            <a:endParaRPr lang="ru-RU" sz="2400" dirty="0"/>
          </a:p>
        </p:txBody>
      </p:sp>
      <p:pic>
        <p:nvPicPr>
          <p:cNvPr id="4" name="Содержимое 3" descr="большой театр москв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285860"/>
            <a:ext cx="6077794" cy="50901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Мариинский</a:t>
            </a:r>
            <a:r>
              <a:rPr lang="ru-RU" sz="2800" dirty="0" smtClean="0"/>
              <a:t> театр в Петербурге один из старейших театров</a:t>
            </a:r>
            <a:endParaRPr lang="ru-RU" sz="2800" dirty="0"/>
          </a:p>
        </p:txBody>
      </p:sp>
      <p:pic>
        <p:nvPicPr>
          <p:cNvPr id="4" name="Содержимое 3" descr="мариинский театр петербур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3" y="1344991"/>
            <a:ext cx="6643734" cy="49828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Александрийский театр в Петербурге</a:t>
            </a:r>
            <a:endParaRPr lang="ru-RU" sz="2800" dirty="0"/>
          </a:p>
        </p:txBody>
      </p:sp>
      <p:pic>
        <p:nvPicPr>
          <p:cNvPr id="4" name="Содержимое 3" descr="александрийский теат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77695687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85728"/>
            <a:ext cx="7929618" cy="52889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f9b842b538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857232"/>
            <a:ext cx="7836540" cy="5265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Кукольный театр</a:t>
            </a:r>
            <a:endParaRPr lang="ru-RU" sz="3200" dirty="0"/>
          </a:p>
        </p:txBody>
      </p:sp>
      <p:pic>
        <p:nvPicPr>
          <p:cNvPr id="5" name="Содержимое 4" descr="18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500174"/>
            <a:ext cx="7221228" cy="47247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56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Искусство театра</vt:lpstr>
      <vt:lpstr>Театр (от греч. места для зрелищ)</vt:lpstr>
      <vt:lpstr>Виды театра</vt:lpstr>
      <vt:lpstr>Большой театр в Москве</vt:lpstr>
      <vt:lpstr>Мариинский театр в Петербурге один из старейших театров</vt:lpstr>
      <vt:lpstr>Александрийский театр в Петербурге</vt:lpstr>
      <vt:lpstr>Слайд 7</vt:lpstr>
      <vt:lpstr>Слайд 8</vt:lpstr>
      <vt:lpstr>Кукольный театр</vt:lpstr>
      <vt:lpstr>Слайд 10</vt:lpstr>
      <vt:lpstr>Слайд 11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Искусство театра</dc:title>
  <dc:creator>Лилолит</dc:creator>
  <cp:lastModifiedBy>Лилолит</cp:lastModifiedBy>
  <cp:revision>2</cp:revision>
  <dcterms:created xsi:type="dcterms:W3CDTF">2014-04-17T07:38:23Z</dcterms:created>
  <dcterms:modified xsi:type="dcterms:W3CDTF">2014-04-17T07:51:47Z</dcterms:modified>
</cp:coreProperties>
</file>