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sldIdLst>
    <p:sldId id="256" r:id="rId2"/>
    <p:sldId id="257" r:id="rId3"/>
    <p:sldId id="260" r:id="rId4"/>
    <p:sldId id="271" r:id="rId5"/>
    <p:sldId id="258" r:id="rId6"/>
    <p:sldId id="276" r:id="rId7"/>
    <p:sldId id="265" r:id="rId8"/>
    <p:sldId id="267" r:id="rId9"/>
    <p:sldId id="262" r:id="rId10"/>
    <p:sldId id="263" r:id="rId11"/>
    <p:sldId id="273" r:id="rId12"/>
    <p:sldId id="268" r:id="rId13"/>
    <p:sldId id="269" r:id="rId14"/>
    <p:sldId id="270" r:id="rId15"/>
    <p:sldId id="264" r:id="rId16"/>
    <p:sldId id="266" r:id="rId17"/>
    <p:sldId id="272" r:id="rId18"/>
    <p:sldId id="261" r:id="rId19"/>
    <p:sldId id="277" r:id="rId20"/>
    <p:sldId id="275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89" autoAdjust="0"/>
  </p:normalViewPr>
  <p:slideViewPr>
    <p:cSldViewPr>
      <p:cViewPr varScale="1">
        <p:scale>
          <a:sx n="54" d="100"/>
          <a:sy n="54" d="100"/>
        </p:scale>
        <p:origin x="-2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2-10T00:19:06.309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A715C-1C5B-41EB-8654-862A07A1C4C4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8281C-0347-419B-8C13-66388C3E37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8281C-0347-419B-8C13-66388C3E37A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3DD199-7AF5-450B-95A5-6F1FB96C79F7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C44AC3-10DD-4CF8-8933-6EFE4E53B4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_%D0%B0%D0%B2%D0%B3%D1%83%D1%81%D1%82%D0%B0" TargetMode="External"/><Relationship Id="rId3" Type="http://schemas.openxmlformats.org/officeDocument/2006/relationships/hyperlink" Target="http://ru.wikipedia.org/wiki/%D0%A6%D0%B5%D0%BD%D1%82%D1%80%D0%B0%D0%BB%D1%8C%D0%BD%D1%8B%D0%B9_%D0%98%D1%81%D0%BF%D0%BE%D0%BB%D0%BD%D0%B8%D1%82%D0%B5%D0%BB%D1%8C%D0%BD%D1%8B%D0%B9_%D0%9A%D0%BE%D0%BC%D0%B8%D1%82%D0%B5%D1%82_%D0%A1%D0%A1%D0%A1%D0%A0" TargetMode="External"/><Relationship Id="rId7" Type="http://schemas.openxmlformats.org/officeDocument/2006/relationships/hyperlink" Target="http://ru.wikipedia.org/wiki/%D0%9F%D1%80%D0%B5%D0%B7%D0%B8%D0%B4%D0%B8%D1%83%D0%BC_%D0%92%D0%B5%D1%80%D1%85%D0%BE%D0%B2%D0%BD%D0%BE%D0%B3%D0%BE_%D0%A1%D0%BE%D0%B2%D0%B5%D1%82%D0%B0_%D0%A1%D0%A1%D0%A1%D0%A0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%D0%9C%D0%B5%D0%B4%D0%B0%D0%BB%D1%8C_%C2%AB%D0%97%D0%BE%D0%BB%D0%BE%D1%82%D0%B0%D1%8F_%D0%97%D0%B2%D0%B5%D0%B7%D0%B4%D0%B0%C2%BB_(%D0%A1%D0%A1%D0%A1%D0%A0)" TargetMode="External"/><Relationship Id="rId5" Type="http://schemas.openxmlformats.org/officeDocument/2006/relationships/hyperlink" Target="http://ru.wikipedia.org/wiki/1934_%D0%B3%D0%BE%D0%B4" TargetMode="External"/><Relationship Id="rId4" Type="http://schemas.openxmlformats.org/officeDocument/2006/relationships/hyperlink" Target="http://ru.wikipedia.org/wiki/16_%D0%B0%D0%BF%D1%80%D0%B5%D0%BB%D1%8F" TargetMode="External"/><Relationship Id="rId9" Type="http://schemas.openxmlformats.org/officeDocument/2006/relationships/hyperlink" Target="http://ru.wikipedia.org/wiki/1939_%D0%B3%D0%BE%D0%B4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1%D0%B0%D0%BB%D0%B0%D1%88%D0%BE%D0%B2%D1%81%D0%BA%D0%B8%D0%B9_%D1%80%D0%B0%D0%B9%D0%BE%D0%BD_%D0%A1%D0%B0%D1%80%D0%B0%D1%82%D0%BE%D0%B2%D1%81%D0%BA%D0%BE%D0%B9_%D0%BE%D0%B1%D0%BB%D0%B0%D1%81%D1%82%D0%B8|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letopisi.ru/index.php/1944" TargetMode="External"/><Relationship Id="rId5" Type="http://schemas.openxmlformats.org/officeDocument/2006/relationships/hyperlink" Target="http://letopisi.ru/index.php/%D0%93%D0%B8%D0%BC%D0%BD%D0%B0%D0%B7%D0%B8%D1%8F_%D0%B8%D0%BC%D0%B5%D0%BD%D0%B8_%D0%AE.%D0%90._%D0%93%D0%B0%D1%80%D0%BD%D0%B0%D0%B5%D0%B2%D0%B0_(%D0%B3._%D0%91%D0%B0%D0%BB%D0%B0%D1%88%D0%BE%D0%B2,_%D0%A1%D0%B0%D1%80%D0%B0%D1%82%D0%BE%D0%B2%D1%81%D0%BA%D0%B0%D1%8F_%D0%BE%D0%B1%D0%BB%D0%B0%D1%81%D1%82%D1%8C)" TargetMode="External"/><Relationship Id="rId4" Type="http://schemas.openxmlformats.org/officeDocument/2006/relationships/hyperlink" Target="http://www.saratov.gov.ru/|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etopisi.ru/index.php/%D0%92%D0%B5%D0%BB%D0%B8%D0%BA%D0%B0%D1%8F_%D0%9E%D1%82%D0%B5%D1%87%D0%B5%D1%81%D1%82%D0%B2%D0%B5%D0%BD%D0%BD%D0%B0%D1%8F_%D0%B2%D0%BE%D0%B9%D0%BD%D0%B0" TargetMode="External"/><Relationship Id="rId2" Type="http://schemas.openxmlformats.org/officeDocument/2006/relationships/hyperlink" Target="http://glory.rin.ru/cgi-bin/article.pl?id=118|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etopisi.ru/index.php/%D0%91%D0%B0%D0%BB%D0%B0%D1%88%D0%BE%D0%B2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hyperlink" Target="http://ru.wikipedia.org/wiki/%D0%9E%D1%80%D0%B4%D0%B5%D0%BD_%D0%A1%D0%BB%D0%B0%D0%B2%D1%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1974_%D0%B3%D0%BE%D0%B4" TargetMode="External"/><Relationship Id="rId5" Type="http://schemas.openxmlformats.org/officeDocument/2006/relationships/hyperlink" Target="http://ru.wikipedia.org/wiki/18_%D1%8F%D0%BD%D0%B2%D0%B0%D1%80%D1%8F" TargetMode="External"/><Relationship Id="rId4" Type="http://schemas.openxmlformats.org/officeDocument/2006/relationships/hyperlink" Target="http://ru.wikipedia.org/wiki/%D0%A1%D0%A1%D0%A1%D0%A0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source.org/wiki/%D0%A3%D0%BA%D0%B0%D0%B7_%D0%9F%D1%80%D0%B5%D0%B7%D0%B8%D0%B4%D0%B8%D1%83%D0%BC%D0%B0_%D0%92%D0%A1_%D0%A1%D0%A1%D0%A1%D0%A0_%D0%BE%D1%82_8.11.1943_%D0%BE%D0%B1_%D1%83%D1%87%D1%80%D0%B5%D0%B6%D0%B4%D0%B5%D0%BD%D0%B8%D0%B8_%D0%BE%D1%80%D0%B4%D0%B5%D0%BD%D0%B0_%D0%A1%D0%BB%D0%B0%D0%B2%D1%8B_I,_II_%D0%B8_III_%D1%81%D1%82%D0%B5%D0%BF%D0%B5%D0%BD%D0%B8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ru.wikipedia.org/wiki/%D0%9C%D0%BB%D0%B0%D0%B4%D1%88%D0%B8%D0%B9_%D0%BB%D0%B5%D0%B9%D1%82%D0%B5%D0%BD%D0%B0%D0%BD%D1%82" TargetMode="External"/><Relationship Id="rId5" Type="http://schemas.openxmlformats.org/officeDocument/2006/relationships/hyperlink" Target="http://ru.wikipedia.org/wiki/%D0%90%D0%B2%D0%B8%D0%B0%D1%86%D0%B8%D1%8F" TargetMode="External"/><Relationship Id="rId4" Type="http://schemas.openxmlformats.org/officeDocument/2006/relationships/hyperlink" Target="http://ru.wikipedia.org/wiki/%D0%9A%D1%80%D0%B0%D1%81%D0%BD%D0%B0%D1%8F_%D0%90%D1%80%D0%BC%D0%B8%D1%8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День Героев Отечества в России. Наши земляки – герои – классный час.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ru-RU" dirty="0" smtClean="0"/>
              <a:t>Выполнила: учитель истории и обществознания МОУ ООШ с. Котоврас </a:t>
            </a:r>
            <a:r>
              <a:rPr lang="ru-RU" dirty="0" err="1" smtClean="0"/>
              <a:t>Балашовского</a:t>
            </a:r>
            <a:r>
              <a:rPr lang="ru-RU" dirty="0" smtClean="0"/>
              <a:t> района Саратовской </a:t>
            </a:r>
            <a:r>
              <a:rPr lang="ru-RU" dirty="0" smtClean="0"/>
              <a:t>области </a:t>
            </a:r>
            <a:r>
              <a:rPr lang="ru-RU" dirty="0" err="1" smtClean="0"/>
              <a:t>Горнаева</a:t>
            </a:r>
            <a:r>
              <a:rPr lang="ru-RU" dirty="0" smtClean="0"/>
              <a:t> </a:t>
            </a:r>
            <a:r>
              <a:rPr lang="ru-RU" smtClean="0"/>
              <a:t>Галина Яковлевна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encyclopedia.mil.ru/download.sx?objId=/bushkin.jpg@cmsFile.images&amp;attr=body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278608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3306" y="1214422"/>
            <a:ext cx="5043494" cy="4911741"/>
          </a:xfrm>
        </p:spPr>
        <p:txBody>
          <a:bodyPr>
            <a:noAutofit/>
          </a:bodyPr>
          <a:lstStyle/>
          <a:p>
            <a:r>
              <a:rPr lang="ru-RU" sz="1600" b="1" dirty="0"/>
              <a:t>БУШКИН </a:t>
            </a:r>
            <a:r>
              <a:rPr lang="ru-RU" sz="1600" dirty="0"/>
              <a:t>Пётр Иванович, род; 10.7.1915 в </a:t>
            </a:r>
            <a:r>
              <a:rPr lang="ru-RU" sz="1400" dirty="0"/>
              <a:t>с. Малый </a:t>
            </a:r>
            <a:r>
              <a:rPr lang="ru-RU" sz="1400" dirty="0" err="1"/>
              <a:t>Мелик</a:t>
            </a:r>
            <a:r>
              <a:rPr lang="ru-RU" sz="1400" dirty="0"/>
              <a:t>  в семье крестьянина. Русский.  Окончил 5 классов (1928). В </a:t>
            </a:r>
            <a:r>
              <a:rPr lang="ru-RU" sz="1400" dirty="0" smtClean="0"/>
              <a:t>Красной  </a:t>
            </a:r>
            <a:r>
              <a:rPr lang="ru-RU" sz="1400" dirty="0"/>
              <a:t>Армии с </a:t>
            </a:r>
            <a:r>
              <a:rPr lang="ru-RU" sz="1400" dirty="0" smtClean="0"/>
              <a:t>августа 1942</a:t>
            </a:r>
            <a:r>
              <a:rPr lang="ru-RU" sz="1400" dirty="0"/>
              <a:t>.</a:t>
            </a:r>
            <a:br>
              <a:rPr lang="ru-RU" sz="1400" dirty="0"/>
            </a:br>
            <a:r>
              <a:rPr lang="ru-RU" sz="1400" dirty="0"/>
              <a:t> Гвардии сержант </a:t>
            </a:r>
            <a:r>
              <a:rPr lang="ru-RU" sz="1400" dirty="0" err="1"/>
              <a:t>Бушкин</a:t>
            </a:r>
            <a:r>
              <a:rPr lang="ru-RU" sz="1400" dirty="0"/>
              <a:t>   отличился в</a:t>
            </a:r>
            <a:r>
              <a:rPr lang="ru-RU" sz="1600" dirty="0"/>
              <a:t> </a:t>
            </a:r>
            <a:r>
              <a:rPr lang="ru-RU" sz="1400" dirty="0"/>
              <a:t>бою 5.02.44 при прорыве обороны противника у с. </a:t>
            </a:r>
            <a:r>
              <a:rPr lang="ru-RU" sz="1400" dirty="0" err="1"/>
              <a:t>Павлополье</a:t>
            </a:r>
            <a:r>
              <a:rPr lang="ru-RU" sz="1400" dirty="0"/>
              <a:t> (Украина). Огнем с открытой позиции подавил 3 пулемета,  истребил много гитлеровцев. </a:t>
            </a:r>
            <a:r>
              <a:rPr lang="ru-RU" sz="1400" b="1" dirty="0" smtClean="0">
                <a:solidFill>
                  <a:srgbClr val="FFC000"/>
                </a:solidFill>
              </a:rPr>
              <a:t>31 марта 1944 награждён орденом Славы </a:t>
            </a:r>
            <a:r>
              <a:rPr lang="ru-RU" sz="1400" b="1" dirty="0">
                <a:solidFill>
                  <a:srgbClr val="FFC000"/>
                </a:solidFill>
              </a:rPr>
              <a:t>3 ст.</a:t>
            </a:r>
            <a:r>
              <a:rPr lang="ru-RU" sz="1400" dirty="0">
                <a:solidFill>
                  <a:srgbClr val="FFC000"/>
                </a:solidFill>
              </a:rPr>
              <a:t> 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14 января 1945г.  </a:t>
            </a:r>
            <a:r>
              <a:rPr lang="ru-RU" sz="1400" dirty="0" err="1"/>
              <a:t>Бушкин</a:t>
            </a:r>
            <a:r>
              <a:rPr lang="ru-RU" sz="1400" dirty="0"/>
              <a:t> с расчетом в ходе боя за нас. пункт Сельце (Польша) разрушил </a:t>
            </a:r>
            <a:r>
              <a:rPr lang="ru-RU" sz="1400" dirty="0" smtClean="0"/>
              <a:t>вражеский </a:t>
            </a:r>
            <a:r>
              <a:rPr lang="ru-RU" sz="1400" dirty="0"/>
              <a:t>блиндаж, подавил 2 </a:t>
            </a:r>
            <a:r>
              <a:rPr lang="ru-RU" sz="1400" dirty="0" smtClean="0"/>
              <a:t>огневых </a:t>
            </a:r>
            <a:r>
              <a:rPr lang="ru-RU" sz="1400" dirty="0"/>
              <a:t>точки, истребил до 10 солдат. </a:t>
            </a:r>
            <a:r>
              <a:rPr lang="ru-RU" sz="1400" b="1" dirty="0">
                <a:solidFill>
                  <a:srgbClr val="FFC000"/>
                </a:solidFill>
              </a:rPr>
              <a:t>11.02.45 </a:t>
            </a:r>
            <a:r>
              <a:rPr lang="ru-RU" sz="1400" b="1" dirty="0" smtClean="0">
                <a:solidFill>
                  <a:srgbClr val="FFC000"/>
                </a:solidFill>
              </a:rPr>
              <a:t>награждён  орденом  </a:t>
            </a:r>
            <a:r>
              <a:rPr lang="ru-RU" sz="1400" b="1" dirty="0">
                <a:solidFill>
                  <a:srgbClr val="FFC000"/>
                </a:solidFill>
              </a:rPr>
              <a:t>Славы 2 ст.</a:t>
            </a:r>
            <a:r>
              <a:rPr lang="ru-RU" sz="1400" dirty="0">
                <a:solidFill>
                  <a:srgbClr val="FFC000"/>
                </a:solidFill>
              </a:rPr>
              <a:t> 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21—27.4.45 Б. в бою на подступах к г. Берлин (Германия) вывел из строя 2 миномета, 8 пулеметов, 2 автомобиля с боеприпасами и много солдат </a:t>
            </a:r>
            <a:r>
              <a:rPr lang="ru-RU" sz="1400" dirty="0" smtClean="0"/>
              <a:t>противника</a:t>
            </a:r>
            <a:r>
              <a:rPr lang="ru-RU" sz="1400" dirty="0"/>
              <a:t>. </a:t>
            </a:r>
            <a:r>
              <a:rPr lang="ru-RU" sz="1400" b="1" dirty="0">
                <a:solidFill>
                  <a:srgbClr val="FFC000"/>
                </a:solidFill>
              </a:rPr>
              <a:t>15.5.46 </a:t>
            </a:r>
            <a:r>
              <a:rPr lang="ru-RU" sz="1400" b="1" dirty="0" smtClean="0">
                <a:solidFill>
                  <a:srgbClr val="FFC000"/>
                </a:solidFill>
              </a:rPr>
              <a:t>награжден орденом Славы </a:t>
            </a:r>
            <a:r>
              <a:rPr lang="ru-RU" sz="1400" b="1" dirty="0">
                <a:solidFill>
                  <a:srgbClr val="FFC000"/>
                </a:solidFill>
              </a:rPr>
              <a:t>1 ст</a:t>
            </a:r>
            <a:r>
              <a:rPr lang="ru-RU" sz="1400" b="1" dirty="0" smtClean="0">
                <a:solidFill>
                  <a:srgbClr val="FFC000"/>
                </a:solidFill>
              </a:rPr>
              <a:t>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В </a:t>
            </a:r>
            <a:r>
              <a:rPr lang="ru-RU" sz="1400" dirty="0" smtClean="0"/>
              <a:t>ноябре  1945г. демобилизовался. </a:t>
            </a:r>
            <a:r>
              <a:rPr lang="ru-RU" sz="1400" dirty="0"/>
              <a:t>Вернулся в родное село. Работал в колхозе</a:t>
            </a:r>
            <a:r>
              <a:rPr lang="ru-RU" sz="1600" dirty="0"/>
              <a:t> «Красная заря». </a:t>
            </a:r>
            <a:r>
              <a:rPr lang="ru-RU" sz="1400" dirty="0" smtClean="0"/>
              <a:t>Награжден  </a:t>
            </a:r>
            <a:r>
              <a:rPr lang="ru-RU" sz="1400" dirty="0"/>
              <a:t>орд. Отечественной войны 1 ст., медалями, в т.ч. «За боевые заслуги». Умер 4.7.2000.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/>
              <a:t>Бушкин</a:t>
            </a:r>
            <a:r>
              <a:rPr lang="ru-RU" sz="3600" b="1" dirty="0"/>
              <a:t> Пётр </a:t>
            </a:r>
            <a:r>
              <a:rPr lang="ru-RU" sz="3600" b="1" dirty="0" smtClean="0"/>
              <a:t>Иванович 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6" name="Содержимое 4" descr="http://encyclopedia.mil.ru/download.sx?objId=/bushkin.jpg@cmsFile.images&amp;attr=body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278608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Golden Star medal 473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321471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/>
              <a:t>Геро́й</a:t>
            </a:r>
            <a:r>
              <a:rPr lang="ru-RU" b="1" dirty="0"/>
              <a:t> </a:t>
            </a:r>
            <a:r>
              <a:rPr lang="ru-RU" b="1" dirty="0" err="1"/>
              <a:t>Сове́тского</a:t>
            </a:r>
            <a:r>
              <a:rPr lang="ru-RU" b="1" dirty="0"/>
              <a:t> </a:t>
            </a:r>
            <a:r>
              <a:rPr lang="ru-RU" b="1" dirty="0" err="1"/>
              <a:t>Сою́за</a:t>
            </a:r>
            <a:r>
              <a:rPr lang="ru-RU" dirty="0"/>
              <a:t> — высшая степень отличия </a:t>
            </a:r>
            <a:r>
              <a:rPr lang="ru-RU" dirty="0" smtClean="0"/>
              <a:t>СССР. Высшее звание, </a:t>
            </a:r>
            <a:r>
              <a:rPr lang="ru-RU" dirty="0"/>
              <a:t>которого удостаивали за совершение подвига или выдающихся заслуг во время боевых действий, а также, в виде исключения, и в мирное время.</a:t>
            </a:r>
          </a:p>
          <a:p>
            <a:r>
              <a:rPr lang="ru-RU" dirty="0"/>
              <a:t>Звание впервые установлено Постановлением </a:t>
            </a:r>
            <a:r>
              <a:rPr lang="ru-RU" dirty="0">
                <a:hlinkClick r:id="rId3" tooltip="Центральный Исполнительный Комитет СССР"/>
              </a:rPr>
              <a:t>ЦИК СССР</a:t>
            </a:r>
            <a:r>
              <a:rPr lang="ru-RU" dirty="0"/>
              <a:t> от </a:t>
            </a:r>
            <a:r>
              <a:rPr lang="ru-RU" dirty="0">
                <a:hlinkClick r:id="rId4" tooltip="16 апреля"/>
              </a:rPr>
              <a:t>16 апреля</a:t>
            </a:r>
            <a:r>
              <a:rPr lang="ru-RU" dirty="0">
                <a:hlinkClick r:id="rId5" tooltip="1934 год"/>
              </a:rPr>
              <a:t>1934 года</a:t>
            </a:r>
            <a:r>
              <a:rPr lang="ru-RU" dirty="0"/>
              <a:t>, дополнительный знак отличия для Героя Советского Союза —</a:t>
            </a:r>
            <a:r>
              <a:rPr lang="ru-RU" dirty="0">
                <a:hlinkClick r:id="rId6" tooltip="Медаль «Золотая Звезда» (СССР)"/>
              </a:rPr>
              <a:t>медаль «Золотая Звезда»</a:t>
            </a:r>
            <a:r>
              <a:rPr lang="ru-RU" dirty="0"/>
              <a:t> — учреждена Указом </a:t>
            </a:r>
            <a:r>
              <a:rPr lang="ru-RU" dirty="0">
                <a:hlinkClick r:id="rId7" tooltip="Президиум Верховного Совета СССР"/>
              </a:rPr>
              <a:t>Президиума Верховного Совета СССР</a:t>
            </a:r>
            <a:r>
              <a:rPr lang="ru-RU" dirty="0"/>
              <a:t> от </a:t>
            </a:r>
            <a:r>
              <a:rPr lang="ru-RU" dirty="0">
                <a:hlinkClick r:id="rId8" tooltip="1 августа"/>
              </a:rPr>
              <a:t>1 августа</a:t>
            </a:r>
            <a:r>
              <a:rPr lang="ru-RU" dirty="0"/>
              <a:t> </a:t>
            </a:r>
            <a:r>
              <a:rPr lang="ru-RU" dirty="0">
                <a:hlinkClick r:id="rId9" tooltip="1939 год"/>
              </a:rPr>
              <a:t>1939 года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Звезда Героя Советского Союза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12 земляков, 13 участников войны, в разные годы проживавших  в городе и районе,132 выпускника 3-й </a:t>
            </a:r>
            <a:r>
              <a:rPr lang="ru-RU" dirty="0" err="1"/>
              <a:t>Балашовской</a:t>
            </a:r>
            <a:r>
              <a:rPr lang="ru-RU" dirty="0"/>
              <a:t> школы ГВФ и 1-й </a:t>
            </a:r>
            <a:r>
              <a:rPr lang="ru-RU" dirty="0" err="1"/>
              <a:t>Балашовской</a:t>
            </a:r>
            <a:r>
              <a:rPr lang="ru-RU" dirty="0"/>
              <a:t> военной школы пилотов были удостоены звания Героев Советского Союза. Среди них -  Е. М. </a:t>
            </a:r>
            <a:r>
              <a:rPr lang="ru-RU" dirty="0" err="1"/>
              <a:t>Кунгурцев</a:t>
            </a:r>
            <a:r>
              <a:rPr lang="ru-RU" dirty="0"/>
              <a:t>, А. Н. Прохоров, С. И. </a:t>
            </a:r>
            <a:r>
              <a:rPr lang="ru-RU" dirty="0" err="1"/>
              <a:t>Кретов</a:t>
            </a:r>
            <a:r>
              <a:rPr lang="ru-RU" dirty="0"/>
              <a:t> -  дважды</a:t>
            </a:r>
            <a:r>
              <a:rPr lang="ru-RU" dirty="0" smtClean="0"/>
              <a:t>. 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Советского Союза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www.sevastopol.su/images/person/232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257176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8992" y="1600200"/>
            <a:ext cx="5257808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Василий Дмитриевич Ревякин, гвардии старшина, руководитель Севастопольской подпольной партийной организации, родился в 1918 году в селе </a:t>
            </a:r>
            <a:r>
              <a:rPr lang="ru-RU" dirty="0" err="1"/>
              <a:t>Данилкино</a:t>
            </a:r>
            <a:r>
              <a:rPr lang="ru-RU" dirty="0"/>
              <a:t> </a:t>
            </a:r>
            <a:r>
              <a:rPr lang="ru-RU" dirty="0" err="1">
                <a:hlinkClick r:id="rId3"/>
              </a:rPr>
              <a:t>Балашовского</a:t>
            </a:r>
            <a:r>
              <a:rPr lang="ru-RU" dirty="0">
                <a:hlinkClick r:id="rId3"/>
              </a:rPr>
              <a:t> района</a:t>
            </a:r>
            <a:r>
              <a:rPr lang="ru-RU" dirty="0"/>
              <a:t> </a:t>
            </a:r>
            <a:r>
              <a:rPr lang="ru-RU" dirty="0">
                <a:hlinkClick r:id="rId4"/>
              </a:rPr>
              <a:t>Саратовской области</a:t>
            </a:r>
            <a:r>
              <a:rPr lang="ru-RU" dirty="0"/>
              <a:t> в семье крестьянина.</a:t>
            </a:r>
          </a:p>
          <a:p>
            <a:r>
              <a:rPr lang="ru-RU" dirty="0"/>
              <a:t>С 1935 – 1937 год учился в </a:t>
            </a:r>
            <a:r>
              <a:rPr lang="ru-RU" dirty="0">
                <a:hlinkClick r:id="rId5" tooltip="Гимназия имени Ю.А. Гарнаева (г. Балашов, Саратовская область)"/>
              </a:rPr>
              <a:t>школе № 1 (ныне гимназия имени Ю.А. </a:t>
            </a:r>
            <a:r>
              <a:rPr lang="ru-RU" dirty="0" err="1">
                <a:hlinkClick r:id="rId5" tooltip="Гимназия имени Ю.А. Гарнаева (г. Балашов, Саратовская область)"/>
              </a:rPr>
              <a:t>Гарнаева</a:t>
            </a:r>
            <a:r>
              <a:rPr lang="ru-RU" dirty="0">
                <a:hlinkClick r:id="rId5" tooltip="Гимназия имени Ю.А. Гарнаева (г. Балашов, Саратовская область)"/>
              </a:rPr>
              <a:t>)</a:t>
            </a:r>
            <a:r>
              <a:rPr lang="ru-RU" dirty="0"/>
              <a:t> , где окончил девять классов. Окончил </a:t>
            </a:r>
            <a:r>
              <a:rPr lang="ru-RU" dirty="0" err="1"/>
              <a:t>Балашовский</a:t>
            </a:r>
            <a:r>
              <a:rPr lang="ru-RU" dirty="0"/>
              <a:t> учительский институт.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1940 году был призван в Красную </a:t>
            </a:r>
            <a:r>
              <a:rPr lang="ru-RU" dirty="0" smtClean="0"/>
              <a:t>Армию. Попал в плен, бежал. В Севастополе  создал подпольную организацию. </a:t>
            </a:r>
            <a:r>
              <a:rPr lang="ru-RU" dirty="0"/>
              <a:t>В марте </a:t>
            </a:r>
            <a:r>
              <a:rPr lang="ru-RU" dirty="0">
                <a:hlinkClick r:id="rId6" tooltip="1944"/>
              </a:rPr>
              <a:t>1944</a:t>
            </a:r>
            <a:r>
              <a:rPr lang="ru-RU" dirty="0"/>
              <a:t> года по доносу предателя Ревякин был арестован. После пыток 14 апреля фашисты его расстреляли.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Ревякин В.Д. – герой Севастопольского подполья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hlinkClick r:id="rId2"/>
              </a:rPr>
              <a:t>Звание Героя Советского Союза</a:t>
            </a:r>
            <a:r>
              <a:rPr lang="ru-RU" b="1" dirty="0"/>
              <a:t> Василию Дмитриевичу Ревякину присвоено посмертно 8 мая 1965 года за создание и </a:t>
            </a:r>
            <a:r>
              <a:rPr lang="ru-RU" b="1" dirty="0" smtClean="0"/>
              <a:t>руководство </a:t>
            </a:r>
            <a:r>
              <a:rPr lang="ru-RU" b="1" dirty="0"/>
              <a:t>подпольной партийной организации в Севастополе в годы </a:t>
            </a:r>
            <a:r>
              <a:rPr lang="ru-RU" b="1" dirty="0">
                <a:hlinkClick r:id="rId3" tooltip="Великая Отечественная война"/>
              </a:rPr>
              <a:t>Великой Отечественной войны</a:t>
            </a:r>
            <a:r>
              <a:rPr lang="ru-RU" b="1" dirty="0"/>
              <a:t>, за выдающиеся заслуги, мужество и отвагу, проявленные в борьбе с немецко-фашистскими захватчиками.</a:t>
            </a:r>
            <a:r>
              <a:rPr lang="ru-RU" dirty="0"/>
              <a:t> Именем Героя Советского Союза В.Д.Ревякина названы площадь и улица в Севастополе, школа в селе </a:t>
            </a:r>
            <a:r>
              <a:rPr lang="ru-RU" dirty="0" err="1"/>
              <a:t>Данилкино</a:t>
            </a:r>
            <a:r>
              <a:rPr lang="ru-RU" dirty="0"/>
              <a:t> и улица в городе </a:t>
            </a:r>
            <a:r>
              <a:rPr lang="ru-RU" dirty="0" smtClean="0">
                <a:solidFill>
                  <a:srgbClr val="FFC000"/>
                </a:solidFill>
                <a:hlinkClick r:id="rId4" tooltip="Балашов"/>
              </a:rPr>
              <a:t>Балашов</a:t>
            </a:r>
            <a:r>
              <a:rPr lang="ru-RU" dirty="0" smtClean="0">
                <a:solidFill>
                  <a:srgbClr val="FFC000"/>
                </a:solidFill>
              </a:rPr>
              <a:t>е. </a:t>
            </a:r>
            <a:endParaRPr lang="ru-RU" dirty="0">
              <a:solidFill>
                <a:srgbClr val="FFC00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Память о нём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geroykursk.narod.ru/olderfiles/8/PevunovVI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257176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86116" y="1600200"/>
            <a:ext cx="5400684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1923 – 1943 гг.</a:t>
            </a:r>
          </a:p>
          <a:p>
            <a:r>
              <a:rPr lang="ru-RU" b="1" dirty="0"/>
              <a:t>Р</a:t>
            </a:r>
            <a:r>
              <a:rPr lang="ru-RU" dirty="0"/>
              <a:t>одился 14 января 1923 г. в селе </a:t>
            </a:r>
            <a:r>
              <a:rPr lang="ru-RU" dirty="0" err="1"/>
              <a:t>Пады</a:t>
            </a:r>
            <a:r>
              <a:rPr lang="ru-RU" dirty="0"/>
              <a:t> </a:t>
            </a:r>
            <a:r>
              <a:rPr lang="ru-RU" dirty="0" err="1"/>
              <a:t>Балашовского</a:t>
            </a:r>
            <a:r>
              <a:rPr lang="ru-RU" dirty="0"/>
              <a:t> района Саратовской области в семье рабочего. Украинец. Окончил 9 классов. В Красной Армии с 1941 г. В 1942 г. окончил Ленин­градское артиллерийское училище. В действующей армии  с октября 1942 г. Коман­диру огневого взвода гвардии лейтенанту </a:t>
            </a:r>
            <a:r>
              <a:rPr lang="ru-RU" dirty="0" err="1"/>
              <a:t>Певунову</a:t>
            </a:r>
            <a:r>
              <a:rPr lang="ru-RU" dirty="0"/>
              <a:t> В. И. Указом Президи­ума Верховного Совета СССР от 22 февраля 1944 г. при­своено звание Героя Советского Союза. Награжден орденом Ленина, медалями. Погиб в бою 31 августа 1943 г. под горо­дом Харьков. Похоронен на кладбище колхоза «Красные зори» Харьковской области. В селе </a:t>
            </a:r>
            <a:r>
              <a:rPr lang="ru-RU" dirty="0" err="1"/>
              <a:t>Пады</a:t>
            </a:r>
            <a:r>
              <a:rPr lang="ru-RU" dirty="0"/>
              <a:t> именем Героя названа улица, а на здании школы, в которой он учился, укреплена мемориальная доска.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Певунов Виктор Иванович – Герой Советского Союза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r>
              <a:rPr lang="ru-RU" dirty="0"/>
              <a:t>..Четыре дня враг упорно штурмовал наши позиции у деревни </a:t>
            </a:r>
            <a:r>
              <a:rPr lang="ru-RU" dirty="0" err="1"/>
              <a:t>Мясоедово</a:t>
            </a:r>
            <a:r>
              <a:rPr lang="ru-RU" dirty="0"/>
              <a:t> и каждый раз откатывался назад. В этих ожесточенных боях взвод гвардии лейтенанта В. И. </a:t>
            </a:r>
            <a:r>
              <a:rPr lang="ru-RU" dirty="0" err="1"/>
              <a:t>Певунова</a:t>
            </a:r>
            <a:r>
              <a:rPr lang="ru-RU" dirty="0"/>
              <a:t>, проявив чудеса мужества и отваги, уничтожил 12 танков, пять бронетранспортеров с экипажами, пять автомашин с живой силой, два противо­танковых орудия и до роты гитлеровцев. Когда был </a:t>
            </a:r>
            <a:r>
              <a:rPr lang="ru-RU" dirty="0" smtClean="0"/>
              <a:t>тяжело </a:t>
            </a:r>
            <a:r>
              <a:rPr lang="ru-RU" dirty="0"/>
              <a:t>ранен и вышел из строя командир батареи, двадцатилетний Виктор Певунов принял командование на себя и дошел со своими гвардейцами до Харькова...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Подвиг нашего земляка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Order of Labour Glory 1st.jpg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220506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86116" y="1600200"/>
            <a:ext cx="5400684" cy="4525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 err="1"/>
              <a:t>О́рден</a:t>
            </a:r>
            <a:r>
              <a:rPr lang="ru-RU" b="1" dirty="0"/>
              <a:t> </a:t>
            </a:r>
            <a:r>
              <a:rPr lang="ru-RU" b="1" dirty="0" err="1"/>
              <a:t>Трудово́й</a:t>
            </a:r>
            <a:r>
              <a:rPr lang="ru-RU" b="1" dirty="0"/>
              <a:t> </a:t>
            </a:r>
            <a:r>
              <a:rPr lang="ru-RU" b="1" dirty="0" err="1"/>
              <a:t>Сла́вы</a:t>
            </a:r>
            <a:r>
              <a:rPr lang="ru-RU" dirty="0"/>
              <a:t> — государственная награда </a:t>
            </a:r>
            <a:r>
              <a:rPr lang="ru-RU" dirty="0">
                <a:hlinkClick r:id="rId4"/>
              </a:rPr>
              <a:t>СССР</a:t>
            </a:r>
            <a:r>
              <a:rPr lang="ru-RU" dirty="0"/>
              <a:t>, учреждён</a:t>
            </a:r>
            <a:r>
              <a:rPr lang="ru-RU" dirty="0">
                <a:hlinkClick r:id="rId5"/>
              </a:rPr>
              <a:t>18 января</a:t>
            </a:r>
            <a:r>
              <a:rPr lang="ru-RU" dirty="0"/>
              <a:t> </a:t>
            </a:r>
            <a:r>
              <a:rPr lang="ru-RU" dirty="0">
                <a:hlinkClick r:id="rId6"/>
              </a:rPr>
              <a:t>1974 года</a:t>
            </a:r>
            <a:r>
              <a:rPr lang="ru-RU" dirty="0"/>
              <a:t> Указом Президиума Верховного Совета СССР. </a:t>
            </a:r>
          </a:p>
          <a:p>
            <a:r>
              <a:rPr lang="ru-RU" dirty="0"/>
              <a:t>Орден Трудовой Славы имеет три степени, высшей степенью ордена является первая степень. Награждение производится последовательно: сначала третьей, затем второй, потом первой степенью. Это единственный из советских орденов, вручаемых за трудовое отличие, имеющий разделение на степени. По своему статуту и льготам, предоставляемым кавалерам всех трёх степеней, орден Трудовой Славы соответствует боевому </a:t>
            </a:r>
            <a:r>
              <a:rPr lang="ru-RU" dirty="0">
                <a:hlinkClick r:id="rId7"/>
              </a:rPr>
              <a:t>ордену Славы</a:t>
            </a:r>
            <a:endParaRPr lang="ru-RU" dirty="0"/>
          </a:p>
          <a:p>
            <a:pPr>
              <a:buNone/>
            </a:pPr>
            <a:endParaRPr lang="ru-RU" u="sng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Трудовая Слава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www.balpravda.ru/sites/default/files/111100.jpg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955292" y="2843435"/>
            <a:ext cx="1042416" cy="180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Полный Кавалер Ордена Трудовой Славы</a:t>
            </a:r>
            <a:r>
              <a:rPr lang="ru-RU" dirty="0"/>
              <a:t>. </a:t>
            </a:r>
            <a:r>
              <a:rPr lang="ru-RU" dirty="0" smtClean="0"/>
              <a:t>Государственной наградой </a:t>
            </a:r>
            <a:r>
              <a:rPr lang="ru-RU" dirty="0"/>
              <a:t>«Орден Трудовой Славы» всех трех степеней Василий </a:t>
            </a:r>
            <a:r>
              <a:rPr lang="ru-RU" dirty="0" err="1"/>
              <a:t>Палькин</a:t>
            </a:r>
            <a:r>
              <a:rPr lang="ru-RU" dirty="0"/>
              <a:t> был отмечен в 1975, 1976 и 1978 годах соответственно.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Палькин</a:t>
            </a:r>
            <a:r>
              <a:rPr lang="ru-RU" dirty="0" smtClean="0"/>
              <a:t> Василий Егорович – житель с. </a:t>
            </a:r>
            <a:r>
              <a:rPr lang="ru-RU" dirty="0" err="1" smtClean="0"/>
              <a:t>Хоперское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настоящее время в Саратовской области проживают:</a:t>
            </a:r>
          </a:p>
          <a:p>
            <a:r>
              <a:rPr lang="ru-RU" dirty="0" smtClean="0"/>
              <a:t> два Героя Советского Союза,</a:t>
            </a:r>
          </a:p>
          <a:p>
            <a:r>
              <a:rPr lang="ru-RU" dirty="0" smtClean="0"/>
              <a:t> два Героя России, </a:t>
            </a:r>
          </a:p>
          <a:p>
            <a:r>
              <a:rPr lang="ru-RU" dirty="0" smtClean="0"/>
              <a:t>21 Герой Социалистического Труда и</a:t>
            </a:r>
          </a:p>
          <a:p>
            <a:r>
              <a:rPr lang="ru-RU" dirty="0" smtClean="0"/>
              <a:t> 6 полных кавалеров Ордена Трудовой Славы.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ГЕРОИ – НАШИ СОВРЕМЕННИКИ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этот день славят</a:t>
            </a:r>
          </a:p>
          <a:p>
            <a:r>
              <a:rPr lang="ru-RU" dirty="0" smtClean="0"/>
              <a:t>Героев Советского Союза</a:t>
            </a:r>
          </a:p>
          <a:p>
            <a:r>
              <a:rPr lang="ru-RU" dirty="0" smtClean="0"/>
              <a:t>Героев России</a:t>
            </a:r>
          </a:p>
          <a:p>
            <a:r>
              <a:rPr lang="ru-RU" dirty="0" smtClean="0"/>
              <a:t>Кавалеров  ордена Славы</a:t>
            </a:r>
          </a:p>
          <a:p>
            <a:r>
              <a:rPr lang="ru-RU" dirty="0" smtClean="0"/>
              <a:t>Кавалеров ордена Святого Георгия Победоносца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Утвержден Указом Президента 28 февраля  2007 года</a:t>
            </a:r>
            <a:endParaRPr lang="ru-RU" dirty="0"/>
          </a:p>
        </p:txBody>
      </p:sp>
      <p:pic>
        <p:nvPicPr>
          <p:cNvPr id="4" name="Рисунок 3" descr="орде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286256"/>
            <a:ext cx="1357322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> </a:t>
            </a:r>
            <a:r>
              <a:rPr lang="ru-RU" dirty="0" smtClean="0"/>
              <a:t>Доблестные</a:t>
            </a:r>
            <a:r>
              <a:rPr lang="ru-RU" dirty="0"/>
              <a:t>, статные мужчины.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Вы сыны России, вы герои.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Ордена вам Родина вручила.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Связаны вы с ней одной судьбою.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Богатырями славится Россия!</a:t>
            </a:r>
            <a:br>
              <a:rPr lang="ru-RU" dirty="0" smtClean="0"/>
            </a:br>
            <a:r>
              <a:rPr lang="ru-RU" dirty="0" smtClean="0"/>
              <a:t>Богатыри приносят славу 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http://foto.meta.ua/3409924.image</a:t>
            </a:r>
            <a:endParaRPr lang="ru-RU" sz="2000" u="sng" dirty="0" smtClean="0"/>
          </a:p>
          <a:p>
            <a:r>
              <a:rPr lang="en-US" sz="2000" dirty="0" smtClean="0"/>
              <a:t>http://www.encspb.ru/image/2853355829/2</a:t>
            </a:r>
            <a:endParaRPr lang="ru-RU" sz="2000" dirty="0" smtClean="0"/>
          </a:p>
          <a:p>
            <a:r>
              <a:rPr lang="en-US" sz="2000" dirty="0" smtClean="0"/>
              <a:t>http://ru.wikipedia.org</a:t>
            </a:r>
            <a:endParaRPr lang="ru-RU" sz="2000" dirty="0" smtClean="0"/>
          </a:p>
          <a:p>
            <a:r>
              <a:rPr lang="en-US" sz="2000" dirty="0" smtClean="0"/>
              <a:t>http://ru.wikipedia.org</a:t>
            </a:r>
            <a:r>
              <a:rPr lang="ru-RU" sz="2000" dirty="0" smtClean="0"/>
              <a:t>  Список полных кавалеров ордена Славы</a:t>
            </a:r>
          </a:p>
          <a:p>
            <a:r>
              <a:rPr lang="en-US" sz="2000" dirty="0" smtClean="0"/>
              <a:t>http://www.rodina-portal.ru</a:t>
            </a:r>
            <a:r>
              <a:rPr lang="ru-RU" sz="2000" dirty="0" smtClean="0"/>
              <a:t>  Моя малая родина. </a:t>
            </a:r>
            <a:r>
              <a:rPr lang="ru-RU" sz="2000" dirty="0" err="1" smtClean="0"/>
              <a:t>Байкин</a:t>
            </a:r>
            <a:r>
              <a:rPr lang="ru-RU" sz="2000" dirty="0" smtClean="0"/>
              <a:t> Алексей Романович</a:t>
            </a:r>
          </a:p>
          <a:p>
            <a:r>
              <a:rPr lang="en-US" sz="2000" dirty="0" smtClean="0"/>
              <a:t>http://www.warheroes.ru/</a:t>
            </a:r>
            <a:r>
              <a:rPr lang="ru-RU" sz="2000" dirty="0" smtClean="0"/>
              <a:t> Герои страны</a:t>
            </a:r>
          </a:p>
          <a:p>
            <a:r>
              <a:rPr lang="en-US" sz="2000" dirty="0" smtClean="0"/>
              <a:t>http://geroykursk.narod.ru</a:t>
            </a:r>
            <a:r>
              <a:rPr lang="ru-RU" sz="2000" dirty="0" smtClean="0"/>
              <a:t> Певунов  Виктор Иванович</a:t>
            </a:r>
          </a:p>
          <a:p>
            <a:r>
              <a:rPr lang="en-US" sz="2000" dirty="0" smtClean="0"/>
              <a:t>http://www.balpravda.ru/node/410</a:t>
            </a:r>
            <a:r>
              <a:rPr lang="ru-RU" sz="2000" dirty="0" smtClean="0"/>
              <a:t> Отечество помнит о своих героях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дореволюционной России существовал праздник – День Георгиевских кавалеров, который отмечался 9 декабря. В этот день чествовали всех без исключения героев: и простых солдат, и высший командный состав армий.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праздника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В  </a:t>
            </a:r>
            <a:r>
              <a:rPr lang="ru-RU" i="1" dirty="0"/>
              <a:t>России не было более чтимой награды для офицера, чем белый крест ордена Святого Георгия Победоносца. 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Идея создать такую награду принадлежит Петру 1. Замысел Петра I воплотила в жизнь царица Екатерина II. Отдавая должное воинской славе Русской армии и стремясь упрочить свое влияние на военных, она утвердила 9 декабря 1769 г. новый военный орден. </a:t>
            </a:r>
            <a:br>
              <a:rPr lang="ru-RU" i="1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Учреждение награды Екатериной 2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орден 1 степ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1523218"/>
            <a:ext cx="2857520" cy="460890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М.И. Голенищев – Кутузов</a:t>
            </a:r>
          </a:p>
          <a:p>
            <a:r>
              <a:rPr lang="ru-RU" dirty="0" smtClean="0"/>
              <a:t>М.Б. Барклай де Толли</a:t>
            </a:r>
          </a:p>
          <a:p>
            <a:r>
              <a:rPr lang="ru-RU" dirty="0" smtClean="0"/>
              <a:t>И.Ф Паскевич – Эриванский </a:t>
            </a:r>
          </a:p>
          <a:p>
            <a:r>
              <a:rPr lang="ru-RU" dirty="0" smtClean="0"/>
              <a:t>И.И. Дибич-Забалканский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Кавалеры  ордена Святого Георгия четырех степеней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4133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ГЕРОИ ПРОШЛЫХ ВЕКОВ</a:t>
            </a:r>
            <a:endParaRPr lang="ru-RU" dirty="0"/>
          </a:p>
        </p:txBody>
      </p:sp>
      <p:pic>
        <p:nvPicPr>
          <p:cNvPr id="1027" name="Picture 3" descr="C:\Users\Dom\Downloads\паскевич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732362"/>
            <a:ext cx="1785950" cy="2222336"/>
          </a:xfrm>
          <a:prstGeom prst="rect">
            <a:avLst/>
          </a:prstGeom>
          <a:noFill/>
        </p:spPr>
      </p:pic>
      <p:pic>
        <p:nvPicPr>
          <p:cNvPr id="1028" name="Picture 4" descr="C:\Users\Dom\Downloads\кутузов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00174"/>
            <a:ext cx="1717445" cy="2211526"/>
          </a:xfrm>
          <a:prstGeom prst="rect">
            <a:avLst/>
          </a:prstGeom>
          <a:noFill/>
        </p:spPr>
      </p:pic>
      <p:pic>
        <p:nvPicPr>
          <p:cNvPr id="1029" name="Picture 5" descr="C:\Users\Dom\Downloads\баркла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4576" y="3714752"/>
            <a:ext cx="1850234" cy="2214578"/>
          </a:xfrm>
          <a:prstGeom prst="rect">
            <a:avLst/>
          </a:prstGeom>
          <a:noFill/>
        </p:spPr>
      </p:pic>
      <p:pic>
        <p:nvPicPr>
          <p:cNvPr id="1030" name="Picture 6" descr="C:\Users\Dom\Downloads\Дибич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1516741"/>
            <a:ext cx="1714512" cy="2283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Орден слав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36700" y="1801019"/>
            <a:ext cx="1879600" cy="38862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 военный орден СССР, учреждён </a:t>
            </a:r>
            <a:r>
              <a:rPr lang="ru-RU" dirty="0">
                <a:hlinkClick r:id="rId3" tooltip="s:Указ Президиума ВС СССР от 8.11.1943 об учреждении ордена Славы I, II и III степени"/>
              </a:rPr>
              <a:t>Указом Президиума ВС СССР от 8.11.1943 «Об учреждении ордена Славы I, II и III степени»</a:t>
            </a:r>
            <a:r>
              <a:rPr lang="ru-RU" dirty="0"/>
              <a:t>. Награждаются лица рядового и сержантского состава </a:t>
            </a:r>
            <a:r>
              <a:rPr lang="ru-RU" dirty="0">
                <a:hlinkClick r:id="rId4" tooltip="Красная Армия"/>
              </a:rPr>
              <a:t>Красной Армии</a:t>
            </a:r>
            <a:r>
              <a:rPr lang="ru-RU" dirty="0"/>
              <a:t>, </a:t>
            </a:r>
            <a:r>
              <a:rPr lang="ru-RU" dirty="0" smtClean="0"/>
              <a:t> </a:t>
            </a:r>
            <a:r>
              <a:rPr lang="ru-RU" dirty="0" smtClean="0">
                <a:hlinkClick r:id="rId5" tooltip="Авиация"/>
              </a:rPr>
              <a:t>авиации</a:t>
            </a:r>
            <a:r>
              <a:rPr lang="ru-RU" dirty="0"/>
              <a:t> и лица, имеющие звание </a:t>
            </a:r>
            <a:r>
              <a:rPr lang="ru-RU" dirty="0">
                <a:hlinkClick r:id="rId6" tooltip="Младший лейтенант"/>
              </a:rPr>
              <a:t>младшего лейтенанта</a:t>
            </a:r>
            <a:r>
              <a:rPr lang="ru-RU" dirty="0"/>
              <a:t>. Вручался только за личные заслуги, воинские части и соединения им не награждались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Орден солдатской Славы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encyclopedia.mil.ru/download.sx?objId=/baikin.jpg@cmsFile.images&amp;attr=body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43050"/>
            <a:ext cx="2214587" cy="336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4" descr="http://encyclopedia.mil.ru/download.sx?objId=/bushkin.jpg@cmsFile.images&amp;attr=body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5857875" y="2601119"/>
            <a:ext cx="1619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Наши земляки – кавалеры ордена Славы трёх степеней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5429264"/>
            <a:ext cx="1327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Байкин</a:t>
            </a:r>
            <a:r>
              <a:rPr lang="ru-RU" dirty="0" smtClean="0"/>
              <a:t> А.Р.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572264" y="5500702"/>
            <a:ext cx="178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Бушкин</a:t>
            </a:r>
            <a:r>
              <a:rPr lang="ru-RU" dirty="0" smtClean="0"/>
              <a:t>  П.И.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ttp://encyclopedia.mil.ru/download.sx?objId=/baikin.jpg@cmsFile.images&amp;attr=body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2500330" cy="378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14744" y="1214422"/>
            <a:ext cx="4972056" cy="4911741"/>
          </a:xfrm>
        </p:spPr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r>
              <a:rPr lang="ru-RU" sz="3300" b="1" dirty="0" smtClean="0"/>
              <a:t>           БАЙКИН</a:t>
            </a:r>
            <a:r>
              <a:rPr lang="ru-RU" sz="3300" dirty="0"/>
              <a:t> Алексей Романович, </a:t>
            </a:r>
            <a:r>
              <a:rPr lang="ru-RU" sz="3300" dirty="0" smtClean="0"/>
              <a:t>родился  27марта 1922 </a:t>
            </a:r>
            <a:r>
              <a:rPr lang="ru-RU" sz="3300" dirty="0"/>
              <a:t>в с. Репное  </a:t>
            </a:r>
            <a:r>
              <a:rPr lang="ru-RU" sz="3300" dirty="0" err="1"/>
              <a:t>Балашовского</a:t>
            </a:r>
            <a:r>
              <a:rPr lang="ru-RU" sz="3300" dirty="0"/>
              <a:t> </a:t>
            </a:r>
            <a:r>
              <a:rPr lang="ru-RU" sz="3300" dirty="0" smtClean="0"/>
              <a:t>района Саратовской </a:t>
            </a:r>
            <a:r>
              <a:rPr lang="ru-RU" sz="3300" dirty="0"/>
              <a:t>обл. в семье крестьянина. Русский. Трудился в колхозе. В </a:t>
            </a:r>
            <a:r>
              <a:rPr lang="ru-RU" sz="3300" dirty="0" smtClean="0"/>
              <a:t>Красной  </a:t>
            </a:r>
            <a:r>
              <a:rPr lang="ru-RU" sz="3300" dirty="0"/>
              <a:t>Армии с </a:t>
            </a:r>
            <a:r>
              <a:rPr lang="ru-RU" sz="3300" dirty="0" smtClean="0"/>
              <a:t>декабря  </a:t>
            </a:r>
            <a:r>
              <a:rPr lang="ru-RU" sz="3300" dirty="0"/>
              <a:t>1941.</a:t>
            </a:r>
            <a:br>
              <a:rPr lang="ru-RU" sz="3300" dirty="0"/>
            </a:br>
            <a:r>
              <a:rPr lang="ru-RU" sz="3300" dirty="0"/>
              <a:t/>
            </a:r>
            <a:br>
              <a:rPr lang="ru-RU" sz="3300" dirty="0"/>
            </a:br>
            <a:r>
              <a:rPr lang="ru-RU" sz="3300" dirty="0"/>
              <a:t>На фронте </a:t>
            </a:r>
            <a:r>
              <a:rPr lang="ru-RU" sz="3300" dirty="0" smtClean="0"/>
              <a:t> </a:t>
            </a:r>
            <a:r>
              <a:rPr lang="ru-RU" sz="3300" dirty="0"/>
              <a:t>с </a:t>
            </a:r>
            <a:r>
              <a:rPr lang="ru-RU" sz="3300" dirty="0" smtClean="0"/>
              <a:t>ноября  1943г. Командир минометного  </a:t>
            </a:r>
            <a:r>
              <a:rPr lang="ru-RU" sz="3300" dirty="0"/>
              <a:t>расчета 173-го </a:t>
            </a:r>
            <a:r>
              <a:rPr lang="ru-RU" sz="3300" dirty="0" smtClean="0"/>
              <a:t>стрелкового </a:t>
            </a:r>
            <a:r>
              <a:rPr lang="ru-RU" sz="3300" dirty="0"/>
              <a:t>полка  ст. сержант </a:t>
            </a:r>
            <a:r>
              <a:rPr lang="ru-RU" sz="3300" dirty="0" err="1" smtClean="0"/>
              <a:t>Байкин</a:t>
            </a:r>
            <a:r>
              <a:rPr lang="ru-RU" sz="3300" dirty="0" smtClean="0"/>
              <a:t>  14июня 1944 </a:t>
            </a:r>
            <a:r>
              <a:rPr lang="ru-RU" sz="3300" dirty="0"/>
              <a:t>в бою в </a:t>
            </a:r>
            <a:r>
              <a:rPr lang="ru-RU" sz="3300" dirty="0" smtClean="0"/>
              <a:t>районе </a:t>
            </a:r>
            <a:r>
              <a:rPr lang="ru-RU" sz="3300" dirty="0"/>
              <a:t>пос. </a:t>
            </a:r>
            <a:r>
              <a:rPr lang="ru-RU" sz="3300" dirty="0" err="1"/>
              <a:t>Коскела</a:t>
            </a:r>
            <a:r>
              <a:rPr lang="ru-RU" sz="3300" dirty="0"/>
              <a:t> </a:t>
            </a:r>
            <a:r>
              <a:rPr lang="ru-RU" sz="3300" dirty="0" smtClean="0"/>
              <a:t>( </a:t>
            </a:r>
            <a:r>
              <a:rPr lang="ru-RU" sz="3300" dirty="0"/>
              <a:t>Карелия) уничтожил 3 </a:t>
            </a:r>
            <a:r>
              <a:rPr lang="ru-RU" sz="3300" dirty="0" smtClean="0"/>
              <a:t>орудийных  </a:t>
            </a:r>
            <a:r>
              <a:rPr lang="ru-RU" sz="3300" dirty="0"/>
              <a:t>расчета и проделал 3 прохода в заграждениях </a:t>
            </a:r>
            <a:r>
              <a:rPr lang="ru-RU" sz="3300" dirty="0" smtClean="0"/>
              <a:t>противника</a:t>
            </a:r>
            <a:r>
              <a:rPr lang="ru-RU" sz="3300" dirty="0"/>
              <a:t>.</a:t>
            </a:r>
            <a:r>
              <a:rPr lang="ru-RU" sz="3300" dirty="0">
                <a:solidFill>
                  <a:srgbClr val="FFC000"/>
                </a:solidFill>
              </a:rPr>
              <a:t> </a:t>
            </a:r>
            <a:r>
              <a:rPr lang="ru-RU" sz="3300" b="1" dirty="0" smtClean="0">
                <a:solidFill>
                  <a:srgbClr val="FFC000"/>
                </a:solidFill>
              </a:rPr>
              <a:t>4 июля 1944 награждён орденом Славы </a:t>
            </a:r>
            <a:r>
              <a:rPr lang="ru-RU" sz="3300" b="1" dirty="0">
                <a:solidFill>
                  <a:srgbClr val="FFC000"/>
                </a:solidFill>
              </a:rPr>
              <a:t>3 ст.</a:t>
            </a:r>
            <a:r>
              <a:rPr lang="ru-RU" sz="3300" dirty="0">
                <a:solidFill>
                  <a:srgbClr val="FFC000"/>
                </a:solidFill>
              </a:rPr>
              <a:t> </a:t>
            </a:r>
            <a:r>
              <a:rPr lang="ru-RU" sz="3300" dirty="0"/>
              <a:t/>
            </a:r>
            <a:br>
              <a:rPr lang="ru-RU" sz="3300" dirty="0"/>
            </a:br>
            <a:r>
              <a:rPr lang="ru-RU" sz="3300" dirty="0"/>
              <a:t>В боях на подступах к г. </a:t>
            </a:r>
            <a:r>
              <a:rPr lang="ru-RU" sz="3300" dirty="0" err="1"/>
              <a:t>Эльбинг</a:t>
            </a:r>
            <a:r>
              <a:rPr lang="ru-RU" sz="3300" dirty="0"/>
              <a:t> ( Польша) </a:t>
            </a:r>
            <a:r>
              <a:rPr lang="ru-RU" sz="3300" dirty="0" err="1" smtClean="0"/>
              <a:t>Байкин</a:t>
            </a:r>
            <a:r>
              <a:rPr lang="ru-RU" sz="3300" dirty="0" smtClean="0"/>
              <a:t>  4 февраля 1945г. </a:t>
            </a:r>
            <a:r>
              <a:rPr lang="ru-RU" sz="3300" dirty="0"/>
              <a:t>подавил 5 пулеметов и истребил более 10 гитлеровцев.</a:t>
            </a:r>
            <a:r>
              <a:rPr lang="ru-RU" sz="3300" dirty="0">
                <a:solidFill>
                  <a:srgbClr val="FFC000"/>
                </a:solidFill>
              </a:rPr>
              <a:t> </a:t>
            </a:r>
            <a:r>
              <a:rPr lang="ru-RU" sz="3300" b="1" dirty="0" smtClean="0">
                <a:solidFill>
                  <a:srgbClr val="FFC000"/>
                </a:solidFill>
              </a:rPr>
              <a:t>20 апреля 1945 награждён орденом Славы </a:t>
            </a:r>
            <a:r>
              <a:rPr lang="ru-RU" sz="3300" b="1" dirty="0">
                <a:solidFill>
                  <a:srgbClr val="FFC000"/>
                </a:solidFill>
              </a:rPr>
              <a:t>2 ст</a:t>
            </a:r>
            <a:r>
              <a:rPr lang="ru-RU" sz="3300" dirty="0">
                <a:solidFill>
                  <a:srgbClr val="FFC000"/>
                </a:solidFill>
              </a:rPr>
              <a:t>. </a:t>
            </a:r>
            <a:r>
              <a:rPr lang="ru-RU" sz="3300" dirty="0"/>
              <a:t/>
            </a:r>
            <a:br>
              <a:rPr lang="ru-RU" sz="3300" dirty="0"/>
            </a:br>
            <a:r>
              <a:rPr lang="ru-RU" sz="3300" dirty="0"/>
              <a:t>В боях </a:t>
            </a:r>
            <a:r>
              <a:rPr lang="ru-RU" sz="3300" dirty="0" smtClean="0"/>
              <a:t>18 февраля 1945г.  </a:t>
            </a:r>
            <a:r>
              <a:rPr lang="ru-RU" sz="3300" dirty="0"/>
              <a:t>на территории Германии близ г. </a:t>
            </a:r>
            <a:r>
              <a:rPr lang="ru-RU" sz="3300" dirty="0" err="1"/>
              <a:t>Нойенбург</a:t>
            </a:r>
            <a:r>
              <a:rPr lang="ru-RU" sz="3300" dirty="0"/>
              <a:t>, командуя расчетом, </a:t>
            </a:r>
            <a:r>
              <a:rPr lang="ru-RU" sz="3300" dirty="0" err="1" smtClean="0"/>
              <a:t>Байкин</a:t>
            </a:r>
            <a:r>
              <a:rPr lang="ru-RU" sz="3300" dirty="0" smtClean="0"/>
              <a:t>  </a:t>
            </a:r>
            <a:r>
              <a:rPr lang="ru-RU" sz="3300" dirty="0"/>
              <a:t>вывел из строя </a:t>
            </a:r>
            <a:r>
              <a:rPr lang="ru-RU" sz="3300" dirty="0" smtClean="0"/>
              <a:t> </a:t>
            </a:r>
            <a:r>
              <a:rPr lang="ru-RU" sz="3300" dirty="0"/>
              <a:t>10 </a:t>
            </a:r>
            <a:r>
              <a:rPr lang="ru-RU" sz="3300" dirty="0" smtClean="0"/>
              <a:t>вражеских  </a:t>
            </a:r>
            <a:r>
              <a:rPr lang="ru-RU" sz="3300" dirty="0"/>
              <a:t>солдат и 2 пленил. </a:t>
            </a:r>
            <a:r>
              <a:rPr lang="ru-RU" sz="3300" b="1" dirty="0" smtClean="0"/>
              <a:t>20 февраля 1945 награждён орденом Славы </a:t>
            </a:r>
            <a:r>
              <a:rPr lang="ru-RU" sz="3300" b="1" dirty="0"/>
              <a:t>3 ст., </a:t>
            </a:r>
            <a:r>
              <a:rPr lang="ru-RU" sz="3300" b="1" dirty="0" smtClean="0"/>
              <a:t>27 марта 1965 г. </a:t>
            </a:r>
            <a:r>
              <a:rPr lang="ru-RU" sz="3300" b="1" dirty="0" err="1" smtClean="0"/>
              <a:t>перенаграждён</a:t>
            </a:r>
            <a:r>
              <a:rPr lang="ru-RU" sz="3300" b="1" dirty="0" smtClean="0"/>
              <a:t> орденом  </a:t>
            </a:r>
            <a:r>
              <a:rPr lang="ru-RU" sz="3300" b="1" dirty="0"/>
              <a:t>Славы 1 ст.</a:t>
            </a:r>
            <a:br>
              <a:rPr lang="ru-RU" sz="3300" b="1" dirty="0"/>
            </a:br>
            <a:r>
              <a:rPr lang="ru-RU" sz="3300" dirty="0"/>
              <a:t> </a:t>
            </a:r>
            <a:r>
              <a:rPr lang="ru-RU" sz="3300" dirty="0" smtClean="0"/>
              <a:t>Награждён  орденом Отечественной </a:t>
            </a:r>
            <a:r>
              <a:rPr lang="ru-RU" sz="3300" dirty="0"/>
              <a:t>войны 1 ст., медалями, в т.ч. «За отвагу» и двумя «За боевые заслуги</a:t>
            </a:r>
            <a:r>
              <a:rPr lang="ru-RU" dirty="0"/>
              <a:t>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Байкин</a:t>
            </a:r>
            <a:r>
              <a:rPr lang="ru-RU" b="1" dirty="0"/>
              <a:t> Алексей </a:t>
            </a:r>
            <a:r>
              <a:rPr lang="ru-RU" b="1" dirty="0" smtClean="0"/>
              <a:t>Романович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551</TotalTime>
  <Words>579</Words>
  <Application>Microsoft Office PowerPoint</Application>
  <PresentationFormat>Экран (4:3)</PresentationFormat>
  <Paragraphs>69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День Героев Отечества в России. Наши земляки – герои – классный час.</vt:lpstr>
      <vt:lpstr>Утвержден Указом Президента 28 февраля  2007 года</vt:lpstr>
      <vt:lpstr>История праздника</vt:lpstr>
      <vt:lpstr>Учреждение награды Екатериной 2</vt:lpstr>
      <vt:lpstr>  Кавалеры  ордена Святого Георгия четырех степеней </vt:lpstr>
      <vt:lpstr>ГЕРОИ ПРОШЛЫХ ВЕКОВ</vt:lpstr>
      <vt:lpstr>Орден солдатской Славы</vt:lpstr>
      <vt:lpstr>Наши земляки – кавалеры ордена Славы трёх степеней</vt:lpstr>
      <vt:lpstr>Байкин Алексей Романович   </vt:lpstr>
      <vt:lpstr>Бушкин Пётр Иванович  </vt:lpstr>
      <vt:lpstr>Звезда Героя Советского Союза</vt:lpstr>
      <vt:lpstr>Герои Советского Союза</vt:lpstr>
      <vt:lpstr>Ревякин В.Д. – герой Севастопольского подполья</vt:lpstr>
      <vt:lpstr>Память о нём</vt:lpstr>
      <vt:lpstr>Певунов Виктор Иванович – Герой Советского Союза</vt:lpstr>
      <vt:lpstr>Подвиг нашего земляка</vt:lpstr>
      <vt:lpstr>Трудовая Слава</vt:lpstr>
      <vt:lpstr>Палькин Василий Егорович – житель с. Хоперское </vt:lpstr>
      <vt:lpstr>ГЕРОИ – НАШИ СОВРЕМЕННИКИ</vt:lpstr>
      <vt:lpstr>Богатырями славится Россия! Богатыри приносят славу ей.</vt:lpstr>
      <vt:lpstr>ИСТОЧНИКИ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Героев Отечества в России</dc:title>
  <dc:creator>Dom</dc:creator>
  <cp:lastModifiedBy>Dom</cp:lastModifiedBy>
  <cp:revision>57</cp:revision>
  <dcterms:created xsi:type="dcterms:W3CDTF">2013-12-09T16:51:59Z</dcterms:created>
  <dcterms:modified xsi:type="dcterms:W3CDTF">2013-12-14T16:58:01Z</dcterms:modified>
</cp:coreProperties>
</file>