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A6B69-E6E2-4771-96C2-2F94C509B7F8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9FD18-53EE-4661-8A03-E917646DF1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28357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Выступает ученик 2 класса </a:t>
            </a:r>
            <a:br>
              <a:rPr lang="ru-RU" dirty="0" smtClean="0"/>
            </a:br>
            <a:r>
              <a:rPr lang="ru-RU" dirty="0" smtClean="0"/>
              <a:t>коррекционной школы </a:t>
            </a:r>
            <a:br>
              <a:rPr lang="ru-RU" dirty="0" smtClean="0"/>
            </a:br>
            <a:r>
              <a:rPr lang="ru-RU" dirty="0" smtClean="0"/>
              <a:t>1-2 вида</a:t>
            </a:r>
            <a:br>
              <a:rPr lang="ru-RU" dirty="0" smtClean="0"/>
            </a:br>
            <a:r>
              <a:rPr lang="ru-RU" dirty="0" smtClean="0"/>
              <a:t>Учащийся прочитает стихотворение</a:t>
            </a:r>
            <a:br>
              <a:rPr lang="ru-RU" dirty="0" smtClean="0"/>
            </a:br>
            <a:r>
              <a:rPr lang="ru-RU" dirty="0" smtClean="0"/>
              <a:t>«Лучший друг» 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азмыт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844824"/>
            <a:ext cx="6336704" cy="4639756"/>
          </a:xfrm>
        </p:spPr>
      </p:pic>
      <p:sp>
        <p:nvSpPr>
          <p:cNvPr id="5" name="TextBox 4"/>
          <p:cNvSpPr txBox="1"/>
          <p:nvPr/>
        </p:nvSpPr>
        <p:spPr>
          <a:xfrm>
            <a:off x="2483768" y="692696"/>
            <a:ext cx="40377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У меня теперь есть Друг,</a:t>
            </a:r>
          </a:p>
          <a:p>
            <a:r>
              <a:rPr lang="ru-RU" sz="2800" b="1" dirty="0" smtClean="0"/>
              <a:t>Преданный и верный.</a:t>
            </a:r>
            <a:endParaRPr lang="ru-RU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азмыто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844824"/>
            <a:ext cx="7356584" cy="4823817"/>
          </a:xfrm>
        </p:spPr>
      </p:pic>
      <p:sp>
        <p:nvSpPr>
          <p:cNvPr id="5" name="TextBox 4"/>
          <p:cNvSpPr txBox="1"/>
          <p:nvPr/>
        </p:nvSpPr>
        <p:spPr>
          <a:xfrm>
            <a:off x="2555776" y="548680"/>
            <a:ext cx="36838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Без него я как без рук,</a:t>
            </a:r>
          </a:p>
          <a:p>
            <a:r>
              <a:rPr lang="ru-RU" sz="2800" b="1" dirty="0" smtClean="0"/>
              <a:t>Если откровенно.</a:t>
            </a:r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2780_3391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628800"/>
            <a:ext cx="6770315" cy="4957248"/>
          </a:xfrm>
        </p:spPr>
      </p:pic>
      <p:sp>
        <p:nvSpPr>
          <p:cNvPr id="5" name="TextBox 4"/>
          <p:cNvSpPr txBox="1"/>
          <p:nvPr/>
        </p:nvSpPr>
        <p:spPr>
          <a:xfrm>
            <a:off x="2915816" y="332656"/>
            <a:ext cx="35838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Мы гуляем во дворе, </a:t>
            </a:r>
            <a:br>
              <a:rPr lang="ru-RU" sz="2800" b="1" dirty="0" smtClean="0"/>
            </a:br>
            <a:r>
              <a:rPr lang="ru-RU" sz="2800" b="1" dirty="0" smtClean="0"/>
              <a:t>Весело играем, </a:t>
            </a:r>
            <a:endParaRPr lang="ru-RU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Скоро в школу в сентябре </a:t>
            </a:r>
            <a:br>
              <a:rPr lang="ru-RU" sz="2800" b="1" dirty="0" smtClean="0"/>
            </a:br>
            <a:r>
              <a:rPr lang="ru-RU" sz="2800" b="1" dirty="0" smtClean="0"/>
              <a:t>Вместе зашагаем. </a:t>
            </a:r>
            <a:endParaRPr lang="ru-RU" sz="2800" b="1" dirty="0"/>
          </a:p>
        </p:txBody>
      </p:sp>
      <p:pic>
        <p:nvPicPr>
          <p:cNvPr id="4" name="Содержимое 3" descr="subat0432to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20830" y="1600200"/>
            <a:ext cx="6902340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6645424" cy="108012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Ты, мой маленький Дружок, </a:t>
            </a:r>
            <a:br>
              <a:rPr lang="ru-RU" sz="2800" b="1" dirty="0" smtClean="0"/>
            </a:br>
            <a:r>
              <a:rPr lang="ru-RU" sz="2800" b="1" dirty="0" smtClean="0"/>
              <a:t>Что еще затеешь? </a:t>
            </a:r>
            <a:endParaRPr lang="ru-RU" sz="2800" b="1" dirty="0"/>
          </a:p>
        </p:txBody>
      </p:sp>
      <p:pic>
        <p:nvPicPr>
          <p:cNvPr id="4" name="Содержимое 3" descr="беб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8229600" cy="3174274"/>
          </a:xfrm>
        </p:spPr>
      </p:pic>
      <p:sp>
        <p:nvSpPr>
          <p:cNvPr id="5" name="TextBox 4"/>
          <p:cNvSpPr txBox="1"/>
          <p:nvPr/>
        </p:nvSpPr>
        <p:spPr>
          <a:xfrm>
            <a:off x="5148064" y="5445224"/>
            <a:ext cx="34254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Ты пока еще щенок, </a:t>
            </a:r>
            <a:br>
              <a:rPr lang="ru-RU" sz="2800" b="1" dirty="0" smtClean="0"/>
            </a:br>
            <a:r>
              <a:rPr lang="ru-RU" sz="2800" b="1" dirty="0" smtClean="0"/>
              <a:t>А дружить умеешь. </a:t>
            </a:r>
            <a:endParaRPr lang="ru-RU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Выступает ученик 2 класса  коррекционной школы  1-2 вида Учащийся прочитает стихотворение «Лучший друг» . </vt:lpstr>
      <vt:lpstr>Слайд 2</vt:lpstr>
      <vt:lpstr>Слайд 3</vt:lpstr>
      <vt:lpstr>Слайд 4</vt:lpstr>
      <vt:lpstr>Скоро в школу в сентябре  Вместе зашагаем. </vt:lpstr>
      <vt:lpstr>Ты, мой маленький Дружок,  Что еще затеешь?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Выступает ученик 2 класса  коррекционной школы  1-2 вида Учащийся прочитает стихотворение «Лучший друг» .</dc:title>
  <dc:creator>Мария</dc:creator>
  <cp:lastModifiedBy>Мария</cp:lastModifiedBy>
  <cp:revision>2</cp:revision>
  <dcterms:created xsi:type="dcterms:W3CDTF">2013-05-24T18:08:42Z</dcterms:created>
  <dcterms:modified xsi:type="dcterms:W3CDTF">2013-05-24T18:20:31Z</dcterms:modified>
</cp:coreProperties>
</file>