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4A0-7B71-4ED8-8C2C-B1D505C682E3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D49CA7-929A-44D3-8BEA-CEF88AE05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4A0-7B71-4ED8-8C2C-B1D505C682E3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CA7-929A-44D3-8BEA-CEF88AE05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4A0-7B71-4ED8-8C2C-B1D505C682E3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CA7-929A-44D3-8BEA-CEF88AE05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4A0-7B71-4ED8-8C2C-B1D505C682E3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D49CA7-929A-44D3-8BEA-CEF88AE05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4A0-7B71-4ED8-8C2C-B1D505C682E3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CA7-929A-44D3-8BEA-CEF88AE05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4A0-7B71-4ED8-8C2C-B1D505C682E3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CA7-929A-44D3-8BEA-CEF88AE05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4A0-7B71-4ED8-8C2C-B1D505C682E3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D49CA7-929A-44D3-8BEA-CEF88AE05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4A0-7B71-4ED8-8C2C-B1D505C682E3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CA7-929A-44D3-8BEA-CEF88AE05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4A0-7B71-4ED8-8C2C-B1D505C682E3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CA7-929A-44D3-8BEA-CEF88AE05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4A0-7B71-4ED8-8C2C-B1D505C682E3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CA7-929A-44D3-8BEA-CEF88AE05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54A0-7B71-4ED8-8C2C-B1D505C682E3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CA7-929A-44D3-8BEA-CEF88AE05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FF54A0-7B71-4ED8-8C2C-B1D505C682E3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D49CA7-929A-44D3-8BEA-CEF88AE05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340769"/>
            <a:ext cx="8458200" cy="473501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Мода XIX века - история развития модной одежды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Урок 31 в 8 классе</a:t>
            </a:r>
            <a:br>
              <a:rPr lang="ru-RU" sz="2800" dirty="0" smtClean="0"/>
            </a:br>
            <a:r>
              <a:rPr lang="ru-RU" sz="2800" dirty="0" smtClean="0"/>
              <a:t> по теме «Мода, культура и ты»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8458200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Выполнила учитель искусства  МБОУ СОШ №2</a:t>
            </a:r>
          </a:p>
          <a:p>
            <a:pPr algn="ctr"/>
            <a:r>
              <a:rPr lang="ru-RU" dirty="0" smtClean="0"/>
              <a:t>Приморский край, </a:t>
            </a:r>
            <a:r>
              <a:rPr lang="ru-RU" dirty="0" err="1" smtClean="0"/>
              <a:t>Надеждинский</a:t>
            </a:r>
            <a:r>
              <a:rPr lang="ru-RU" dirty="0" smtClean="0"/>
              <a:t> район, п. Раздольное</a:t>
            </a:r>
          </a:p>
          <a:p>
            <a:pPr algn="ctr"/>
            <a:r>
              <a:rPr lang="ru-RU" dirty="0" smtClean="0"/>
              <a:t>Дронина Инесса Валерьевна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071546"/>
            <a:ext cx="3500462" cy="47863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Также в дневной женской одежде появились юбки, рубашки и жакеты, напоминающие строгую мужскую моду.</a:t>
            </a:r>
          </a:p>
          <a:p>
            <a:endParaRPr lang="ru-RU" dirty="0"/>
          </a:p>
        </p:txBody>
      </p:sp>
      <p:pic>
        <p:nvPicPr>
          <p:cNvPr id="2050" name="Picture 2" descr="G:\мода\f142e13d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1" y="329753"/>
            <a:ext cx="4458582" cy="5885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609600"/>
            <a:ext cx="4500594" cy="539116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dirty="0" smtClean="0"/>
              <a:t>К концу XIX века изменения модного силуэта стали происходить чаще. </a:t>
            </a:r>
          </a:p>
          <a:p>
            <a:pPr algn="ctr"/>
            <a:r>
              <a:rPr lang="ru-RU" sz="3200" dirty="0" smtClean="0"/>
              <a:t>Благодаря распространению бумажных выкроек и изданию модных журналов многие женщины шили платья самостоятельно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G:\мода\_G107083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5114" y="428604"/>
            <a:ext cx="432588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686800" cy="714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мужская одежда В начале XIX века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428604"/>
            <a:ext cx="3429024" cy="52149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Мужская одежда претерпела радикальные перемены. Сюртуки оставались длинными сзади, спереди они заметно укоротились.</a:t>
            </a:r>
          </a:p>
          <a:p>
            <a:r>
              <a:rPr lang="ru-RU" sz="2600" dirty="0" smtClean="0"/>
              <a:t> Из-под сюртука был виден жилет длиной до талии. </a:t>
            </a:r>
            <a:endParaRPr lang="ru-RU" sz="2600" dirty="0"/>
          </a:p>
        </p:txBody>
      </p:sp>
      <p:pic>
        <p:nvPicPr>
          <p:cNvPr id="11" name="Picture 2" descr="G:\Яра презентация\AN00097654_001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742031"/>
            <a:ext cx="5340350" cy="453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357166"/>
            <a:ext cx="3500462" cy="5429288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Постепенно мужчины стали носить длинные брюки вместо коротких бриджей. Длинные брюки вошли в моду в начале XIX века, сначала их носили только днем, но к 1820-м они стали частью вечернего гардероба. Бриджи носили только при дворе.</a:t>
            </a:r>
          </a:p>
          <a:p>
            <a:endParaRPr lang="ru-RU" dirty="0"/>
          </a:p>
        </p:txBody>
      </p:sp>
      <p:pic>
        <p:nvPicPr>
          <p:cNvPr id="6" name="Содержимое 4" descr="мода 19 ве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4291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757610" cy="5462606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Высокие шляпы, ставшие популярными в конце XVIII века, оставались в моде, постепенно превращаясь в цилиндр. Цилиндры носили как днем, так и вечером на протяжении всего XIX века. Волосы либо тщательно укладывали, либо стригли и завивали.</a:t>
            </a:r>
          </a:p>
          <a:p>
            <a:endParaRPr lang="ru-RU" dirty="0"/>
          </a:p>
        </p:txBody>
      </p:sp>
      <p:pic>
        <p:nvPicPr>
          <p:cNvPr id="2050" name="Picture 2" descr="G:\Яра презентация\69750432_1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447381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686800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Женская одежда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85728"/>
            <a:ext cx="4071966" cy="5143536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 течение XIX века женская одежда медленно менялась в сторону реальных очертаний тела. </a:t>
            </a:r>
            <a:endParaRPr lang="ru-RU" sz="2800" dirty="0"/>
          </a:p>
        </p:txBody>
      </p:sp>
      <p:pic>
        <p:nvPicPr>
          <p:cNvPr id="5" name="Содержимое 4" descr="мода 19 век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0005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357166"/>
            <a:ext cx="4071966" cy="6143668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 двадцатые и тридцатые годы талия вернулась на свое естественно место. Лифы платье стали уже, а юбки, по контрасту, шире. Рукава платьев были самыми разными, но обычно платья с длинными рукавами носили днем, а у вечерних платьев были короткие пышные рукава</a:t>
            </a:r>
            <a:endParaRPr lang="ru-RU" sz="2600" dirty="0"/>
          </a:p>
        </p:txBody>
      </p:sp>
      <p:pic>
        <p:nvPicPr>
          <p:cNvPr id="3074" name="Picture 2" descr="G:\Яра презентация\69750430_1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4602419" cy="6246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686800" cy="8715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 середине века прически стали гладкими, с прямым проборам, несколькими завитками волос и узлом сзади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214290"/>
            <a:ext cx="3571900" cy="535785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Женщины продолжали носить корсеты. Под платьем носили несколько нижних юбок, иногда из конского волоса, чтобы поддерживать пышные верхние юбки. В 1850-60-х стали носить кринолины из стальных обручей.</a:t>
            </a:r>
          </a:p>
          <a:p>
            <a:endParaRPr lang="ru-RU" dirty="0"/>
          </a:p>
        </p:txBody>
      </p:sp>
      <p:pic>
        <p:nvPicPr>
          <p:cNvPr id="5" name="Содержимое 4" descr="мода 19 век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42852"/>
            <a:ext cx="45720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714356"/>
            <a:ext cx="4286280" cy="5929354"/>
          </a:xfrm>
        </p:spPr>
        <p:txBody>
          <a:bodyPr>
            <a:noAutofit/>
          </a:bodyPr>
          <a:lstStyle/>
          <a:p>
            <a:r>
              <a:rPr lang="ru-RU" sz="2600" dirty="0" smtClean="0"/>
              <a:t>В 1870-80-е силуэты стали более естественными. Появились платья силуэта «принцесса», которые подчеркивали фигуру. Юбки и рукава стали более узкими, линии более прямыми. Из-за этого корсеты удлинились и стали жестче.</a:t>
            </a:r>
            <a:endParaRPr lang="ru-RU" sz="2600" dirty="0"/>
          </a:p>
        </p:txBody>
      </p:sp>
      <p:pic>
        <p:nvPicPr>
          <p:cNvPr id="4098" name="Picture 2" descr="G:\Яра презентация\0_51e0e_737926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8859" y="428604"/>
            <a:ext cx="4207029" cy="5968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357298"/>
            <a:ext cx="4071966" cy="45720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1890-х годах в моду вошли очень пышные рукава, которые называли «бараний окорок». </a:t>
            </a:r>
            <a:endParaRPr lang="ru-RU" sz="3200" dirty="0"/>
          </a:p>
        </p:txBody>
      </p:sp>
      <p:pic>
        <p:nvPicPr>
          <p:cNvPr id="1026" name="Picture 2" descr="G:\мода\april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00042"/>
            <a:ext cx="3571900" cy="6095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350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Мода XIX века - история развития модной одежды  Урок 31 в 8 классе  по теме «Мода, культура и ты»</vt:lpstr>
      <vt:lpstr>мужская одежда В начале XIX века </vt:lpstr>
      <vt:lpstr>Презентация PowerPoint</vt:lpstr>
      <vt:lpstr>Презентация PowerPoint</vt:lpstr>
      <vt:lpstr>Женская одежда </vt:lpstr>
      <vt:lpstr>Презентация PowerPoint</vt:lpstr>
      <vt:lpstr>К середине века прически стали гладкими, с прямым проборам, несколькими завитками волос и узлом сзади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Мода XIX века - история развития модной одежды</dc:title>
  <dc:creator>1</dc:creator>
  <cp:lastModifiedBy>teacher</cp:lastModifiedBy>
  <cp:revision>8</cp:revision>
  <dcterms:created xsi:type="dcterms:W3CDTF">2013-09-12T11:17:56Z</dcterms:created>
  <dcterms:modified xsi:type="dcterms:W3CDTF">2014-05-28T03:03:19Z</dcterms:modified>
</cp:coreProperties>
</file>