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haroni" pitchFamily="2" charset="-79"/>
              </a:rPr>
              <a:t>НИВХИ</a:t>
            </a:r>
            <a:endParaRPr lang="ru-RU" sz="96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1026" name="Picture 2" descr="C:\Users\Elena\Desktop\нивхи\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857363"/>
            <a:ext cx="3643338" cy="45541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u="sng" dirty="0" smtClean="0"/>
              <a:t>Основные традиционные занятия </a:t>
            </a:r>
            <a:r>
              <a:rPr lang="ru-RU" sz="4900" dirty="0" smtClean="0"/>
              <a:t>– </a:t>
            </a:r>
            <a:r>
              <a:rPr lang="ru-RU" b="1" dirty="0" smtClean="0"/>
              <a:t>рыболовство </a:t>
            </a:r>
            <a:r>
              <a:rPr lang="ru-RU" dirty="0" smtClean="0"/>
              <a:t>и морской промысел. </a:t>
            </a:r>
            <a:br>
              <a:rPr lang="ru-RU" dirty="0" smtClean="0"/>
            </a:br>
            <a:r>
              <a:rPr lang="ru-RU" sz="4000" dirty="0" smtClean="0"/>
              <a:t>Рыбачили </a:t>
            </a:r>
            <a:r>
              <a:rPr lang="ru-RU" sz="4000" dirty="0" err="1" smtClean="0"/>
              <a:t>неводами,сетями.крючками</a:t>
            </a:r>
            <a:r>
              <a:rPr lang="ru-RU" sz="4000" dirty="0" smtClean="0"/>
              <a:t>. Из рыбы делали ЮКОЛУ, из внутренностей вытапливали жир, из кожи шили обувь и одежду.</a:t>
            </a:r>
            <a:endParaRPr lang="ru-RU" sz="4000" dirty="0"/>
          </a:p>
        </p:txBody>
      </p:sp>
      <p:pic>
        <p:nvPicPr>
          <p:cNvPr id="2050" name="Picture 2" descr="C:\Users\Elena\Desktop\нивхи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4214818"/>
            <a:ext cx="3568090" cy="2455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Развито  </a:t>
            </a:r>
            <a:r>
              <a:rPr lang="ru-RU" sz="4000" b="1" dirty="0" smtClean="0"/>
              <a:t>СОБАКОВОДСТВО</a:t>
            </a:r>
            <a:br>
              <a:rPr lang="ru-RU" sz="4000" b="1" dirty="0" smtClean="0"/>
            </a:br>
            <a:r>
              <a:rPr lang="ru-RU" sz="4000" dirty="0" smtClean="0"/>
              <a:t>Собачье мясо шло в пищу, шкуры – для одежды, как транспортное средство  и на охоте. Чем больше меха и собак, тем богаче человек.</a:t>
            </a:r>
            <a:endParaRPr lang="ru-RU" sz="4000" dirty="0"/>
          </a:p>
        </p:txBody>
      </p:sp>
      <p:pic>
        <p:nvPicPr>
          <p:cNvPr id="3074" name="Picture 2" descr="C:\Users\Elena\Desktop\нивхи\i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643314"/>
            <a:ext cx="3714776" cy="2786082"/>
          </a:xfrm>
          <a:prstGeom prst="rect">
            <a:avLst/>
          </a:prstGeom>
          <a:noFill/>
        </p:spPr>
      </p:pic>
      <p:pic>
        <p:nvPicPr>
          <p:cNvPr id="3075" name="Picture 3" descr="C:\Users\Elena\Desktop\нивхи\i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3244281"/>
            <a:ext cx="2428892" cy="34351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НИВХОВ два больших праздника – «кормление воды» и медвежий праздник </a:t>
            </a:r>
            <a:r>
              <a:rPr lang="ru-RU" sz="6000" b="1" dirty="0" err="1" smtClean="0"/>
              <a:t>чхыв-лехарнд</a:t>
            </a:r>
            <a:r>
              <a:rPr lang="ru-RU" dirty="0" smtClean="0"/>
              <a:t> – медвежья игра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Users\Elena\Desktop\нивхи\i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3179726"/>
            <a:ext cx="3714776" cy="2963917"/>
          </a:xfrm>
          <a:prstGeom prst="rect">
            <a:avLst/>
          </a:prstGeom>
          <a:noFill/>
        </p:spPr>
      </p:pic>
      <p:pic>
        <p:nvPicPr>
          <p:cNvPr id="4100" name="Picture 4" descr="C:\Users\Elena\Desktop\нивхи\08216f41d1b8753b4eee02cb2f03df9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3125662"/>
            <a:ext cx="4003671" cy="30058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/>
              <a:t/>
            </a:r>
            <a:br>
              <a:rPr lang="ru-RU" sz="9600" b="1" dirty="0" smtClean="0"/>
            </a:br>
            <a:r>
              <a:rPr lang="ru-RU" sz="9600" b="1" dirty="0" smtClean="0"/>
              <a:t/>
            </a:r>
            <a:br>
              <a:rPr lang="ru-RU" sz="9600" b="1" dirty="0" smtClean="0"/>
            </a:br>
            <a:r>
              <a:rPr lang="ru-RU" sz="9600" b="1" dirty="0" smtClean="0"/>
              <a:t/>
            </a:r>
            <a:br>
              <a:rPr lang="ru-RU" sz="9600" b="1" dirty="0" smtClean="0"/>
            </a:br>
            <a:r>
              <a:rPr lang="ru-RU" sz="15000" b="1" dirty="0" smtClean="0">
                <a:solidFill>
                  <a:srgbClr val="7030A0"/>
                </a:solidFill>
              </a:rPr>
              <a:t>СПАСИБО</a:t>
            </a:r>
            <a:r>
              <a:rPr lang="ru-RU" sz="2800" b="1" dirty="0" smtClean="0">
                <a:solidFill>
                  <a:srgbClr val="7030A0"/>
                </a:solidFill>
              </a:rPr>
              <a:t/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8800" b="1" dirty="0" smtClean="0">
                <a:solidFill>
                  <a:srgbClr val="7030A0"/>
                </a:solidFill>
                <a:sym typeface="Wingdings" pitchFamily="2" charset="2"/>
              </a:rPr>
              <a:t></a:t>
            </a:r>
            <a:endParaRPr lang="ru-RU" sz="8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НИВХИ</vt:lpstr>
      <vt:lpstr>    Основные традиционные занятия – рыболовство и морской промысел.  Рыбачили неводами,сетями.крючками. Из рыбы делали ЮКОЛУ, из внутренностей вытапливали жир, из кожи шили обувь и одежду.</vt:lpstr>
      <vt:lpstr>   Развито  СОБАКОВОДСТВО Собачье мясо шло в пищу, шкуры – для одежды, как транспортное средство  и на охоте. Чем больше меха и собак, тем богаче человек.</vt:lpstr>
      <vt:lpstr>   У НИВХОВ два больших праздника – «кормление воды» и медвежий праздник чхыв-лехарнд – медвежья игра </vt:lpstr>
      <vt:lpstr>   СПАСИБО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НИВХИ</dc:title>
  <dc:creator>Elena</dc:creator>
  <cp:lastModifiedBy>Elena</cp:lastModifiedBy>
  <cp:revision>3</cp:revision>
  <dcterms:created xsi:type="dcterms:W3CDTF">2013-11-26T15:16:02Z</dcterms:created>
  <dcterms:modified xsi:type="dcterms:W3CDTF">2013-11-26T15:41:13Z</dcterms:modified>
</cp:coreProperties>
</file>