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5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BE1A-9165-495C-8146-1D7469293549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0845-513C-47DF-86A6-32632F0C4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2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A7173-1449-42AB-8FCD-FFFA2722F3F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7072362" cy="214314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sz="7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497380"/>
          </a:xfrm>
        </p:spPr>
        <p:txBody>
          <a:bodyPr>
            <a:noAutofit/>
          </a:bodyPr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8573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семействе огромном щенок ещё был, хвостиком так повилять он любил.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reelance.ru/img/portfolio/pics/00/07/41/475417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84375"/>
            <a:ext cx="61047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той большой не умели скучать – вечером пили с вареньем чай.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чаёк, объеденье – варенье…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Пора и заканчивать стихотворенье!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peche.hotmail.ru/subject/images/6025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81439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58204" cy="1428760"/>
          </a:xfrm>
          <a:effectLst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одно лишь добавлю я – Дружная </a:t>
            </a:r>
            <a:r>
              <a:rPr lang="ru-RU" sz="40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эта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семья!!!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42910" y="571480"/>
            <a:ext cx="71438" cy="457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http://emiz.net.ua/download/foto/datakraft/Datacraft%20Sozaijiten%20Vol.%20089%20-%20Handicraft%20family%20-%20Cheerful%20families/DR151___f.emiz.kiev.ua_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00200"/>
            <a:ext cx="79296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8272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b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МОЕЙ СЕМЬИ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 38 из 403779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80010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BA6F2A"/>
                </a:solidFill>
                <a:latin typeface="Times New Roman" pitchFamily="18" charset="0"/>
                <a:cs typeface="Times New Roman" pitchFamily="18" charset="0"/>
              </a:rPr>
              <a:t>НРАВСТВЕННЫЕ ЗАПОВЕДИ СЕМЬИ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4187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себя жить – тлеть, для семьи – гореть, а для народа – светить.</a:t>
            </a:r>
            <a:endParaRPr lang="hi-IN" sz="32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семья вместе, так и душа на месте.</a:t>
            </a:r>
            <a:endParaRPr lang="hi-IN" sz="32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Счастлив тот, кто у себя дома.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нужен и клад, коли в семье лад. </a:t>
            </a:r>
            <a:endParaRPr lang="hi-IN" sz="32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Согласную семью и горе не берет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Стихотворение «Мой дом»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Мы торопимся домой: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Мама, папа, братик мой.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Дверь ключом мы открываем,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Свет по комнатам включаем,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«Здравствуй» дому говорим,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диване посидим.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сердечно за столом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Говорим о том, о сем.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потом попьем мы чаю,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Папа сказку почитает.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Вот уже взошла луна,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Спать нам всем пришла пора.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Тихо дому я шепчу: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«Очень я тебя люблю».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Т. Лукашева</a:t>
            </a:r>
          </a:p>
          <a:p>
            <a:endParaRPr lang="ru-RU" dirty="0"/>
          </a:p>
        </p:txBody>
      </p:sp>
      <p:pic>
        <p:nvPicPr>
          <p:cNvPr id="4" name="Рисунок 3" descr="Картинка 14 из 3871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63074">
            <a:off x="428596" y="1142984"/>
            <a:ext cx="1714512" cy="2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2 из 22236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6951">
            <a:off x="5836358" y="2902874"/>
            <a:ext cx="2614820" cy="21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4 из 375953"/>
          <p:cNvPicPr/>
          <p:nvPr/>
        </p:nvPicPr>
        <p:blipFill>
          <a:blip r:embed="rId5" cstate="print"/>
          <a:srcRect l="11518" t="1850" r="9112" b="1850"/>
          <a:stretch>
            <a:fillRect/>
          </a:stretch>
        </p:blipFill>
        <p:spPr bwMode="auto">
          <a:xfrm rot="20964587">
            <a:off x="224753" y="4827862"/>
            <a:ext cx="2156951" cy="16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6 из 191600"/>
          <p:cNvPicPr>
            <a:picLocks noChangeAspect="1" noChangeArrowheads="1"/>
          </p:cNvPicPr>
          <p:nvPr/>
        </p:nvPicPr>
        <p:blipFill>
          <a:blip r:embed="rId6"/>
          <a:srcRect t="25152" r="19501" b="3055"/>
          <a:stretch>
            <a:fillRect/>
          </a:stretch>
        </p:blipFill>
        <p:spPr bwMode="auto">
          <a:xfrm>
            <a:off x="6500826" y="500042"/>
            <a:ext cx="2143140" cy="2014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1/60/296/60296325_092e8e84da6c3f84e291936d7d4f72a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79296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285728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В доме жила большая семья, всех назову вам, детишки, 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Мама – красавица в доме жила, своей добротой и умом слыла.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4.bp.blogspot.com/_1IikE9_oKLg/SZdEmWp5fbI/AAAAAAAASU0/MH3kKtIGnNE/s400/celebmomsspringmini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550072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571900" cy="49292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 – силач, спортсмен – удалец, опора семьи – настоящий отец!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gnbcbible.com/images/father%20w%20children.gif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928670"/>
            <a:ext cx="4525124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857652" cy="5286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ними – старушка – жила, целыми днями вязать могла!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ages.clipartof.com/small/32826-Clipart-Illustration-Of-A-Happy-Grandmother-Sitting-In-A-Green-Chair-And-Knitting.jpg"/>
          <p:cNvPicPr>
            <a:picLocks noGrp="1"/>
          </p:cNvPicPr>
          <p:nvPr>
            <p:ph sz="quarter" idx="1"/>
          </p:nvPr>
        </p:nvPicPr>
        <p:blipFill>
          <a:blip r:embed="rId3"/>
          <a:srcRect r="6993" b="-19"/>
          <a:stretch>
            <a:fillRect/>
          </a:stretch>
        </p:blipFill>
        <p:spPr bwMode="auto">
          <a:xfrm>
            <a:off x="3857620" y="857232"/>
            <a:ext cx="4214842" cy="55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429024" cy="5429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Дедушка старенький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том жил, очень газеты читать он любил!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1.ftcdn.net/jpg/00/28/78/52/400_F_28785241_wdjzsiKKgk72thrInAquddVtzf8UzVcm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4643470" cy="52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643338" cy="69294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а ещё был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семействе сынишка – бойкий и шустрый такой шалунишка.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и днём, даже вечером мальчик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прыгал, как будто резиновый мячик.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http://nbnmbball.com/images/boy_with_ball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71480"/>
            <a:ext cx="442915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500462" cy="6858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ещё сестрёнка была, в куклы играла,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лужам скакала.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забавной девчушка была!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://img-novosib.fotki.yandex.ru/get/4814/89635038.621/0_6fcb3_d601a429_XL"/>
          <p:cNvPicPr>
            <a:picLocks noGrp="1"/>
          </p:cNvPicPr>
          <p:nvPr>
            <p:ph sz="quarter" idx="1"/>
          </p:nvPr>
        </p:nvPicPr>
        <p:blipFill>
          <a:blip r:embed="rId3"/>
          <a:srcRect r="3040" b="6650"/>
          <a:stretch>
            <a:fillRect/>
          </a:stretch>
        </p:blipFill>
        <p:spPr bwMode="auto">
          <a:xfrm>
            <a:off x="3786182" y="928670"/>
            <a:ext cx="400052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214710" cy="7215214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 в той семье пушистый котёнок, маленький, очень подвижный ребёнок!</a:t>
            </a:r>
            <a:b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Спинку любил выгибать и мурлыкать, и поцарапаться, даже пофыркать.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zoopicture.ru/wp-content/uploads/2009/11/maria_emeljanova_10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48139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282</TotalTime>
  <Words>251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МОЯ СЕМЬЯ</vt:lpstr>
      <vt:lpstr>Презентация PowerPoint</vt:lpstr>
      <vt:lpstr>Мама – красавица в доме жила, своей добротой и умом слыла.</vt:lpstr>
      <vt:lpstr>Папа – силач, спортсмен – удалец, опора семьи – настоящий отец! </vt:lpstr>
      <vt:lpstr>Бабушка  с ними – старушка – жила, целыми днями вязать могла! </vt:lpstr>
      <vt:lpstr>Дедушка старенький  в доме том жил, очень газеты читать он любил! </vt:lpstr>
      <vt:lpstr>Ну, а ещё был  в семействе сынишка – бойкий и шустрый такой шалунишка. Утром и днём, даже вечером мальчик  прыгал, как будто резиновый мячик.  </vt:lpstr>
      <vt:lpstr>В доме ещё сестрёнка была, в куклы играла,  по лужам скакала. Очень забавной девчушка была! </vt:lpstr>
      <vt:lpstr>Жил в той семье пушистый котёнок, маленький, очень подвижный ребёнок! Спинку любил выгибать и мурлыкать, и поцарапаться, даже пофыркать. </vt:lpstr>
      <vt:lpstr>В семействе огромном щенок ещё был, хвостиком так повилять он любил.</vt:lpstr>
      <vt:lpstr>В семье той большой не умели скучать – вечером пили с вареньем чай. Вкусный чаёк, объеденье – варенье…  Пора и заканчивать стихотворенье! </vt:lpstr>
      <vt:lpstr>Только одно лишь добавлю я – Дружная очень эта семья!!!</vt:lpstr>
      <vt:lpstr>ПОРТРЕТ  МОЕЙ СЕМЬИ</vt:lpstr>
      <vt:lpstr>НРАВСТВЕННЫЕ ЗАПОВЕДИ СЕМЬИ</vt:lpstr>
      <vt:lpstr>Стихотворение «Мой дом»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admin</cp:lastModifiedBy>
  <cp:revision>29</cp:revision>
  <dcterms:created xsi:type="dcterms:W3CDTF">2012-02-06T15:00:18Z</dcterms:created>
  <dcterms:modified xsi:type="dcterms:W3CDTF">2013-11-19T09:11:30Z</dcterms:modified>
</cp:coreProperties>
</file>