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689A9-B3C3-4E06-8EEE-FBDA3ECC387B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AA61-D1FA-47B7-A0F4-E6567FD429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3929066"/>
            <a:ext cx="4686304" cy="219709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allaklein.ucoz.ru/_ld/2/966730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1214422"/>
            <a:ext cx="5857916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Из опыта работы</a:t>
            </a:r>
            <a:endParaRPr kumimoji="0" lang="ru-RU" sz="4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4143380"/>
            <a:ext cx="54292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Калашникова Ирина Юрьевна учитель изобразительного искусства 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МОУ </a:t>
            </a:r>
            <a:r>
              <a:rPr lang="ru-RU" sz="2800" b="1" dirty="0" err="1" smtClean="0">
                <a:solidFill>
                  <a:srgbClr val="FFFF00"/>
                </a:solidFill>
              </a:rPr>
              <a:t>Новоульяновской</a:t>
            </a:r>
            <a:r>
              <a:rPr lang="ru-RU" sz="2800" b="1" dirty="0" smtClean="0">
                <a:solidFill>
                  <a:srgbClr val="FFFF00"/>
                </a:solidFill>
              </a:rPr>
              <a:t> СОШ № 1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3929066"/>
            <a:ext cx="4686304" cy="219709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allaklein.ucoz.ru/_ld/2/966730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 rot="20694232">
            <a:off x="576768" y="2726572"/>
            <a:ext cx="73581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/>
              </a:rPr>
              <a:t>Спасибо за внимание</a:t>
            </a:r>
            <a:endParaRPr lang="ru-RU" sz="6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3929066"/>
            <a:ext cx="4686304" cy="219709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allaklein.ucoz.ru/_ld/2/966730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428604"/>
            <a:ext cx="5857916" cy="44012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1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и развитие </a:t>
            </a:r>
            <a:r>
              <a:rPr kumimoji="0" lang="ru-RU" sz="4000" b="1" i="1" u="none" strike="noStrike" normalizeH="0" baseline="0" dirty="0" smtClean="0">
                <a:ln w="18000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познавательной</a:t>
            </a:r>
            <a:r>
              <a:rPr kumimoji="0" lang="ru-RU" sz="4000" b="1" i="1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1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активности учащихся на уроках</a:t>
            </a:r>
            <a:r>
              <a:rPr kumimoji="0" lang="ru-RU" sz="4000" b="1" i="1" u="none" strike="noStrike" cap="none" normalizeH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изобразительного</a:t>
            </a:r>
            <a:r>
              <a:rPr kumimoji="0" lang="ru-RU" sz="4000" b="1" i="1" u="none" strike="noStrike" cap="none" normalizeH="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искусства</a:t>
            </a:r>
            <a:endParaRPr kumimoji="0" lang="ru-RU" sz="4000" b="1" i="0" u="none" strike="noStrike" cap="none" normalizeH="0" baseline="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box.ru/images/stories/shablony_prezentazi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38151"/>
            <a:ext cx="9189602" cy="72961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0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i="1" dirty="0">
                <a:solidFill>
                  <a:srgbClr val="FF0000"/>
                </a:solidFill>
                <a:latin typeface="Times New Roman"/>
              </a:rPr>
              <a:t>Задачи: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728" y="1285860"/>
            <a:ext cx="70009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1.Формирование и развитие у учащихся устойчивого познавательного интереса  к предмету на основе  активизации мыслительной деятельности  школьников в процессе обучения.                                                                                              2.Развитие творческих способностей и познавательной самостоятельности детей.                                                                                                        3.Формирование ИКТ  -    компетентности учащихся.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4.Возрождение желания ребенка учиться.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box.ru/images/stories/shablony_prezentazi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38151"/>
            <a:ext cx="9189602" cy="72961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57224" y="571480"/>
            <a:ext cx="828677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Компоненты  реализации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повышение мотивации обучения;                                      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выполнение практических и творческих заданий;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решение технологических задач;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проведение уроков с применением ИКТ;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проведение нестандартных уроков, дидактических игр;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осуществление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межпредметных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связей;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практическая направленность обучения;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создание ситуации успеха;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учет индивидуальных особенностей учащихся.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box.ru/images/stories/shablony_prezentazi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38151"/>
            <a:ext cx="9189602" cy="72961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28662" y="-214338"/>
            <a:ext cx="800105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Мое педагогическое кредо: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«Видеть личность в каждом ребенке. Работать на развитие учеников, активизируя их познавательную деятельность и создавая для этого все необходимые условия».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развитие познавательной активности учащихся  на уроках  изобразительного искусства опирается на ведущие дидактические теории и концепции в преподавании ведущих ученых: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Шамовой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Т.И., Марковой А.К.(Теория активизации учебной деятельности учащихся),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Махмутова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М.И.,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Лернер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И.Я., Матюшкина А.Я.     (Теория проблемного обучения), И.С.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Якиманской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Е.Н.Степановой (Личностно-ориентированное образование), Г.И.Щукиной (Концепция развития познавательного интереса), Ю.К.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Бабанского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(Оптимизация учебно-воспитательного процесса).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box.ru/images/stories/shablony_prezentazi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38151"/>
            <a:ext cx="9189602" cy="72961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357166"/>
            <a:ext cx="80724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Результативность: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формируются такие качества, как  ответственность, настойчивость, любознательность, стремление к активной познавательной деятельности;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вырабатывается умение самостоятельно добывать знания и применять их на практике;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создается ситуация общения на уроке, позволяющая каждому ученику проявлять инициативу, самостоятельность, избирательность в способах работы;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создается обстановка для естественного самовыражения  ученика;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развивается  устойчивый интерес к предмету;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на уроке создается ситуация успеха для каждого;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box.ru/images/stories/shablony_prezentazi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38151"/>
            <a:ext cx="9189602" cy="72961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57290" y="1"/>
            <a:ext cx="678661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«Без мотива любая деятельность, в том числе и учебная, никогда не будет эффективной.»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 . М.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Браверман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500306"/>
            <a:ext cx="77867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Методы: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игра, выполнение нешаблонных заданий;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эмоциональные (поощрение создание ситуации успеха, свободный выбор заданий); волевые (информирование об обязательных результатах обучения, самооценка и коррекция деятельности, рефлексия поведения) и социальные (создание ситуации взаимопомощи, самопроверки) методы.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box.ru/images/stories/shablony_prezentazi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602" y="-438151"/>
            <a:ext cx="9189602" cy="72961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0"/>
            <a:ext cx="707236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«Удивляй!» </a:t>
            </a:r>
          </a:p>
          <a:p>
            <a:pPr marL="342900" lvl="0" indent="-342900"/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2.Прием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«Отсроченная загадка».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3.Прием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«Лови ошибку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342900" lvl="0" indent="-342900"/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4.Прием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 Практичность теории».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5.Прием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«Занимательность» </a:t>
            </a:r>
          </a:p>
          <a:p>
            <a:pPr marL="342900" indent="-342900">
              <a:buAutoNum type="arabicPeriod"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928934"/>
            <a:ext cx="77867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 … Каждый урок должен быть для 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наставника задачей,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которую он должен выполнять,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обдумывая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выполнение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заранее: в каждом уроке он должен чего –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нибудь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достигнуть,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сделать шаг дальше и заставить весь класс сделать этот шаг…»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К.Д. Ушинский.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box.ru/images/stories/shablony_prezentazi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38151"/>
            <a:ext cx="9189602" cy="72961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71604" y="3214686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00166" y="0"/>
            <a:ext cx="635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“Дитя требует деятельности беспрестанно, а утомляется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деятельностью, а ее однообразием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К.Д. Ушинский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643050"/>
            <a:ext cx="764385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Виды творческих  заданий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762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составление кроссвордов, тестов;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762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изготовление коллективных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коллажей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различных материалов;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76250" algn="l"/>
              </a:tabLs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оставление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алгоритмов построения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762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сбор материала и оформление  творческого проекта, реферата, доклада, презентации;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762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выполнение рисунков;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76250" algn="l"/>
              </a:tabLs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частие в тематических выставках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501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NOUT</dc:creator>
  <cp:lastModifiedBy>NOUT</cp:lastModifiedBy>
  <cp:revision>6</cp:revision>
  <dcterms:created xsi:type="dcterms:W3CDTF">2014-04-19T15:33:32Z</dcterms:created>
  <dcterms:modified xsi:type="dcterms:W3CDTF">2014-04-19T16:25:22Z</dcterms:modified>
</cp:coreProperties>
</file>