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0" r:id="rId4"/>
    <p:sldId id="265" r:id="rId5"/>
    <p:sldId id="260" r:id="rId6"/>
    <p:sldId id="269" r:id="rId7"/>
    <p:sldId id="258" r:id="rId8"/>
    <p:sldId id="261" r:id="rId9"/>
    <p:sldId id="262" r:id="rId10"/>
    <p:sldId id="263" r:id="rId11"/>
    <p:sldId id="264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5E3A-F923-45C7-B227-6F7230C4961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B49E-91A9-4625-B001-31CC8AA03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B49E-91A9-4625-B001-31CC8AA034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0050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живопись на бересте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/>
          <a:lstStyle/>
          <a:p>
            <a:pPr algn="r"/>
            <a:r>
              <a:rPr lang="ru-RU" dirty="0" smtClean="0"/>
              <a:t>Выполнила: педагог Д.О. Иванович Т.А.</a:t>
            </a:r>
          </a:p>
          <a:p>
            <a:pPr algn="ctr"/>
            <a:r>
              <a:rPr lang="ru-RU" dirty="0" smtClean="0"/>
              <a:t>2014г</a:t>
            </a:r>
            <a:endParaRPr lang="ru-RU" dirty="0"/>
          </a:p>
        </p:txBody>
      </p:sp>
      <p:pic>
        <p:nvPicPr>
          <p:cNvPr id="4" name="Рисунок 3" descr="C:\Users\Татьяна\Documents\берез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724" y="928670"/>
            <a:ext cx="4424359" cy="312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00166" y="214290"/>
            <a:ext cx="648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УЧРЕЖДЕНИЕ ДОПОЛНИТЕЛЬНОГО ОБРАЗОВАНИЯ ДЛЯ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ЦЕНТР РАЗВИТИЯ   ТВОРЧЕСТВА ДЕТЕЙ И ЮНОШЕСТВА «НАРОДНЫЕ РЕМЕСЛА»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этапы Работы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</a:rPr>
              <a:t>4. Верхнюю часть 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деревьев 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«припорошим» снегом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торцом кисти №2.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Снег пишем светлее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 неба,  добавляем 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снег  и  на первом </a:t>
            </a:r>
          </a:p>
          <a:p>
            <a:pPr>
              <a:buNone/>
            </a:pPr>
            <a:r>
              <a:rPr lang="ru-RU" sz="3600" b="1" dirty="0" smtClean="0">
                <a:latin typeface="+mj-lt"/>
              </a:rPr>
              <a:t>плане.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 descr="C:\Users\Татьяна\Pictures\2013-11-27 001\DSC03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34290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этапы Работы</a:t>
            </a:r>
            <a:endParaRPr lang="ru-RU" sz="4800" b="1" dirty="0"/>
          </a:p>
        </p:txBody>
      </p:sp>
      <p:pic>
        <p:nvPicPr>
          <p:cNvPr id="4" name="Содержимое 3" descr="C:\Users\Татьяна\Pictures\2013-11-27 001\DSC039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000240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5. Пишем ствол  и ветви дерева, которое будет акцентом нашей композиции. Торцом кисти №2  выбранным цветом пишем крону.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этапы Работы</a:t>
            </a:r>
            <a:endParaRPr lang="ru-RU" sz="4800" b="1" dirty="0"/>
          </a:p>
        </p:txBody>
      </p:sp>
      <p:pic>
        <p:nvPicPr>
          <p:cNvPr id="7" name="Содержимое 6" descr="C:\Users\Татьяна\Pictures\2013-11-27 001\DSC0393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2861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71612"/>
            <a:ext cx="5654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 Пишем белым снег на кроне дерева.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Декорируем  пейзаж объемными контурами, подчеркивая фактуру снега.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358443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Успехов в творчестве!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www.artberez.narod.ru/hall1/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2428868"/>
            <a:ext cx="1753505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1500174"/>
            <a:ext cx="235745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Работы Игоря </a:t>
            </a:r>
            <a:r>
              <a:rPr lang="ru-RU" dirty="0" err="1" smtClean="0"/>
              <a:t>Еремкина</a:t>
            </a:r>
            <a:endParaRPr lang="ru-RU" dirty="0"/>
          </a:p>
        </p:txBody>
      </p:sp>
      <p:pic>
        <p:nvPicPr>
          <p:cNvPr id="2052" name="Picture 4" descr="http://www.artberez.narod.ru/hall1/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3429000"/>
            <a:ext cx="2928958" cy="2928959"/>
          </a:xfrm>
          <a:prstGeom prst="rect">
            <a:avLst/>
          </a:prstGeom>
          <a:noFill/>
        </p:spPr>
      </p:pic>
      <p:pic>
        <p:nvPicPr>
          <p:cNvPr id="2054" name="Picture 6" descr="http://www.artberez.narod.ru/hall1/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355810"/>
            <a:ext cx="3000364" cy="302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тьяна\Pictures\nature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тьяна\Documents\218352e2b01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245"/>
            <a:ext cx="8929686" cy="654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Татьяна\Documents\бер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214290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Татьяна\Documents\76adaebef55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143800" cy="6063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5286388"/>
            <a:ext cx="269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Сергей Сурин. Зима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Инструменты и материалы</a:t>
            </a:r>
            <a:endParaRPr lang="ru-RU" sz="4400" b="1" dirty="0"/>
          </a:p>
        </p:txBody>
      </p:sp>
      <p:pic>
        <p:nvPicPr>
          <p:cNvPr id="18434" name="Picture 2" descr="C:\Users\Татьяна\Pictures\2014-02-20 001\DSC04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3500438"/>
            <a:ext cx="4891640" cy="2555718"/>
          </a:xfrm>
          <a:prstGeom prst="rect">
            <a:avLst/>
          </a:prstGeom>
          <a:noFill/>
        </p:spPr>
      </p:pic>
      <p:pic>
        <p:nvPicPr>
          <p:cNvPr id="18435" name="Picture 3" descr="C:\Users\Татьяна\Pictures\2014-02-20 001\DSC040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857364"/>
            <a:ext cx="2823310" cy="4357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1714488"/>
            <a:ext cx="45275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Береста, наклеенная на плотный картон 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акриловые краски;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Синтетическая плоская кисть № 2;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синтетическая круглая  кисть № 1;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объемный контур (белый);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салфетки, емкость для воды.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этапы Работы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latin typeface="+mj-lt"/>
              </a:rPr>
              <a:t>1.Пишем кистью №2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акрилом выбранного 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цвета небо.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Краску наносим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 прозрачно, чтобы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была видна фактура</a:t>
            </a:r>
          </a:p>
          <a:p>
            <a:pPr>
              <a:buNone/>
            </a:pPr>
            <a:r>
              <a:rPr lang="ru-RU" sz="3900" b="1" dirty="0" smtClean="0">
                <a:latin typeface="+mj-lt"/>
              </a:rPr>
              <a:t> бересты.</a:t>
            </a:r>
          </a:p>
          <a:p>
            <a:endParaRPr lang="ru-RU" dirty="0"/>
          </a:p>
        </p:txBody>
      </p:sp>
      <p:pic>
        <p:nvPicPr>
          <p:cNvPr id="7" name="Содержимое 5" descr="C:\Users\Татьяна\Pictures\2013-11-27 001\DSC0391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357298"/>
            <a:ext cx="3420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этапы Работы</a:t>
            </a:r>
            <a:endParaRPr lang="ru-RU" sz="4800" b="1" dirty="0"/>
          </a:p>
        </p:txBody>
      </p:sp>
      <p:pic>
        <p:nvPicPr>
          <p:cNvPr id="4" name="Содержимое 3" descr="C:\Users\Татьяна\Pictures\2013-11-27 001\DSC039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420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-64297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428868"/>
            <a:ext cx="4773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3825" algn="l"/>
                <a:tab pos="1450975" algn="ctr"/>
              </a:tabLs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Прорабатываем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3825" algn="l"/>
                <a:tab pos="1450975" algn="ctr"/>
              </a:tabLs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торцом  кисти №2 дальний план.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 Работы</a:t>
            </a:r>
            <a:endParaRPr lang="ru-RU" sz="4400" b="1" dirty="0"/>
          </a:p>
        </p:txBody>
      </p:sp>
      <p:pic>
        <p:nvPicPr>
          <p:cNvPr id="4" name="Содержимое 3" descr="C:\Users\Татьяна\Pictures\2013-11-27 001\DSC039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571612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3.  Пишем на дальнем плане елочки, используя кисть № 1.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Один мазок вертикальный, остальные мазки -диагональные.  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2823</TotalTime>
  <Words>212</Words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живопись на бересте</vt:lpstr>
      <vt:lpstr>Слайд 2</vt:lpstr>
      <vt:lpstr>Слайд 3</vt:lpstr>
      <vt:lpstr>Слайд 4</vt:lpstr>
      <vt:lpstr>Слайд 5</vt:lpstr>
      <vt:lpstr>Инструменты и материалы</vt:lpstr>
      <vt:lpstr> 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Миниатюра на бересте</dc:title>
  <dc:creator>Татьяна</dc:creator>
  <cp:lastModifiedBy>Татьяна</cp:lastModifiedBy>
  <cp:revision>122</cp:revision>
  <dcterms:created xsi:type="dcterms:W3CDTF">2013-11-23T08:29:45Z</dcterms:created>
  <dcterms:modified xsi:type="dcterms:W3CDTF">2014-04-20T06:16:27Z</dcterms:modified>
</cp:coreProperties>
</file>