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61" r:id="rId5"/>
    <p:sldId id="264" r:id="rId6"/>
    <p:sldId id="262" r:id="rId7"/>
    <p:sldId id="267" r:id="rId8"/>
    <p:sldId id="269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8A49E"/>
    <a:srgbClr val="D35A0F"/>
    <a:srgbClr val="138B16"/>
    <a:srgbClr val="BC1ABC"/>
    <a:srgbClr val="F9A5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1197" autoAdjust="0"/>
  </p:normalViewPr>
  <p:slideViewPr>
    <p:cSldViewPr>
      <p:cViewPr varScale="1">
        <p:scale>
          <a:sx n="68" d="100"/>
          <a:sy n="68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D67369BD-2C46-4971-A57A-91BA4FF403C5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fld id="{1DDFD4C9-06CA-48F7-96F8-4B427E7F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://kids.moy.su/_si/0/268787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kids.moy.su/_si/0/86008543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ds.moy.su/_si/0/45597876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yakimalyaki.ru/section126.127.p0.html" TargetMode="External"/><Relationship Id="rId2" Type="http://schemas.openxmlformats.org/officeDocument/2006/relationships/hyperlink" Target="http://mimimotik.ru/metodic/zonirazvitiy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5364088" cy="201622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Нетрадиционные   художественные технологии.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148064" y="4797152"/>
            <a:ext cx="36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ГБС(К)ОУ школа – интернат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ст. Старолеушковской</a:t>
            </a:r>
          </a:p>
        </p:txBody>
      </p:sp>
      <p:pic>
        <p:nvPicPr>
          <p:cNvPr id="6" name="Рисунок 5" descr="C:\Users\Пользователь\AppData\Local\Microsoft\Windows\Temporary Internet Files\Content.Word\PICT0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320480" cy="436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C:\Users\Пользователь\Desktop\Я\2013.05.12(17-15-40).jpg"/>
          <p:cNvPicPr>
            <a:picLocks noChangeAspect="1" noChangeArrowheads="1"/>
          </p:cNvPicPr>
          <p:nvPr/>
        </p:nvPicPr>
        <p:blipFill>
          <a:blip r:embed="rId3" cstate="print"/>
          <a:srcRect l="10981" r="2852"/>
          <a:stretch>
            <a:fillRect/>
          </a:stretch>
        </p:blipFill>
        <p:spPr bwMode="auto">
          <a:xfrm>
            <a:off x="5868144" y="188640"/>
            <a:ext cx="2736304" cy="3278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282474" y="3573016"/>
            <a:ext cx="3861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Учитель: Василенко Светлана Алексеевна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72819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           </a:t>
            </a:r>
            <a:r>
              <a:rPr lang="ru-RU" sz="1600" b="1" dirty="0" smtClean="0"/>
              <a:t>Для того, чтобы правильно руководить детским творчеством, нужно знать особенности изобразительной деятельности детей. </a:t>
            </a:r>
          </a:p>
          <a:p>
            <a:pPr>
              <a:buNone/>
            </a:pPr>
            <a:r>
              <a:rPr lang="ru-RU" sz="1600" b="1" dirty="0" smtClean="0"/>
              <a:t>    Эти знания помогают  найти ключ к сердцу ребенка, установить с ним контакт, развивать его художественные способности и эстетические чувства, помогает понять, как познает ученик действительность, как развиваются его зрительное восприятие, воображение, пространственные представления, память. </a:t>
            </a:r>
          </a:p>
          <a:p>
            <a:endParaRPr lang="ru-RU" sz="2400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88640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Творчество есть соучастие</a:t>
            </a:r>
            <a:br>
              <a:rPr lang="ru-RU" b="1" i="1" dirty="0" smtClean="0"/>
            </a:br>
            <a:r>
              <a:rPr lang="ru-RU" b="1" i="1" dirty="0" smtClean="0"/>
              <a:t>в сотворении мира.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Г.С. </a:t>
            </a:r>
            <a:r>
              <a:rPr lang="ru-RU" b="1" i="1" dirty="0" err="1" smtClean="0"/>
              <a:t>Альтшуллер</a:t>
            </a:r>
            <a:endParaRPr lang="ru-RU" b="1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11760" y="2852936"/>
            <a:ext cx="3816424" cy="72008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Задачи педагога:</a:t>
            </a:r>
            <a:endParaRPr lang="ru-RU" sz="24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23528" y="3501008"/>
            <a:ext cx="82296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Создавать необходимые условия для способностей  и развития талантов ребенка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Учить детей самостоятельности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Развить умение найти себя в нашей трудной жизни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Учить детей любить себя и окружающий мир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583264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Проведение занятий с использованием нетрадиционных техник</a:t>
            </a:r>
          </a:p>
          <a:p>
            <a:r>
              <a:rPr lang="ru-RU" sz="2000" dirty="0" smtClean="0"/>
              <a:t>1.     </a:t>
            </a:r>
            <a:r>
              <a:rPr lang="ru-RU" sz="2000" b="1" dirty="0" smtClean="0"/>
              <a:t>Способствует снятию детских страхов </a:t>
            </a:r>
          </a:p>
          <a:p>
            <a:r>
              <a:rPr lang="ru-RU" sz="2000" b="1" dirty="0" smtClean="0"/>
              <a:t>2.     Развивает уверенность в своих силах </a:t>
            </a:r>
          </a:p>
          <a:p>
            <a:r>
              <a:rPr lang="ru-RU" sz="2000" b="1" dirty="0" smtClean="0"/>
              <a:t>3.     Развивает пространственное мышление; </a:t>
            </a:r>
          </a:p>
          <a:p>
            <a:r>
              <a:rPr lang="ru-RU" sz="2000" b="1" dirty="0" smtClean="0"/>
              <a:t>4.     Учит детей свободно выражать свой замысел; </a:t>
            </a:r>
          </a:p>
          <a:p>
            <a:r>
              <a:rPr lang="ru-RU" sz="2000" b="1" dirty="0" smtClean="0"/>
              <a:t>5.     Побуждает детей к творческим поискам и решениям; </a:t>
            </a:r>
          </a:p>
          <a:p>
            <a:r>
              <a:rPr lang="ru-RU" sz="2000" b="1" dirty="0" smtClean="0"/>
              <a:t>6.     Учит детей работать с разнообразным материалом; </a:t>
            </a:r>
          </a:p>
          <a:p>
            <a:r>
              <a:rPr lang="ru-RU" sz="2000" b="1" dirty="0" smtClean="0"/>
              <a:t>7.     Развивает чувство композиции, ритма,  колорита, </a:t>
            </a:r>
            <a:r>
              <a:rPr lang="ru-RU" sz="2000" b="1" dirty="0" err="1" smtClean="0"/>
              <a:t>цветовосприятия</a:t>
            </a:r>
            <a:r>
              <a:rPr lang="ru-RU" sz="2000" b="1" dirty="0" smtClean="0"/>
              <a:t>; чувство фактурности и объёмности; </a:t>
            </a:r>
          </a:p>
          <a:p>
            <a:r>
              <a:rPr lang="ru-RU" sz="2000" b="1" dirty="0" smtClean="0"/>
              <a:t>8.     Развивает мелкую моторику рук; </a:t>
            </a:r>
          </a:p>
          <a:p>
            <a:r>
              <a:rPr lang="ru-RU" sz="2000" b="1" dirty="0" smtClean="0"/>
              <a:t>9.     Развивает творческие способности, воображение и  полёт фантазии. </a:t>
            </a:r>
          </a:p>
          <a:p>
            <a:r>
              <a:rPr lang="ru-RU" sz="2000" b="1" dirty="0" smtClean="0"/>
              <a:t>10.  Во время работы дети получают эстетическое удовольствие.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Печать(штамповка).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129614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Осенью  можно собрать листья с разных деревьев, отличающиеся по форме размеру и окраске. Листья покрывают гуашью, затем окрашенной стороной кладут на лист бумаги, прижимают и снимают, получается аккуратный отпечаток растения. Можно засушить и цветы.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http://kids.moy.su/_si/0/s26878711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 cstate="print"/>
          <a:srcRect b="2762"/>
          <a:stretch>
            <a:fillRect/>
          </a:stretch>
        </p:blipFill>
        <p:spPr bwMode="auto">
          <a:xfrm>
            <a:off x="5004048" y="1844824"/>
            <a:ext cx="2376264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://kids.moy.su/_si/0/s86008543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 cstate="print"/>
          <a:srcRect b="2632"/>
          <a:stretch>
            <a:fillRect/>
          </a:stretch>
        </p:blipFill>
        <p:spPr bwMode="auto">
          <a:xfrm>
            <a:off x="251520" y="2060848"/>
            <a:ext cx="1728192" cy="208823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Пользователь\Desktop\Рисунки\Untitled-Scanned-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060848"/>
            <a:ext cx="2664296" cy="201622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1520" y="4005064"/>
            <a:ext cx="50405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Рисование методом тычка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4625752"/>
            <a:ext cx="50760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этого метода достаточно взять любой подходящий предмет, например ватную палочку. Опускаем ватную палочку в краску и точным движением сверху вниз  делаем тычки по альбомному листу. Палочка будет оставлять четкий отпечаток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C:\Users\Пользователь\Desktop\100DSCIM\PICT06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9707" y="3717032"/>
            <a:ext cx="2654293" cy="1872208"/>
          </a:xfrm>
          <a:prstGeom prst="flowChartPunchedCar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ользователь\Desktop\Рисунки\Untitled-Scanned-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653136"/>
            <a:ext cx="1656184" cy="2204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5997352" cy="69269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Кляксография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620688"/>
            <a:ext cx="5436096" cy="201622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основе этой техники рисования лежит обычная клякса. Лист сгибается по центру, получается отпечаток. В процессе рисования сначала получают спонтанные изображения. Затем ребенок дорисовывает детали, чтобы придать законченность и сходство с реальным образом.</a:t>
            </a:r>
          </a:p>
          <a:p>
            <a:endParaRPr lang="ru-RU" dirty="0"/>
          </a:p>
        </p:txBody>
      </p:sp>
      <p:pic>
        <p:nvPicPr>
          <p:cNvPr id="5" name="Рисунок 4" descr="C:\Users\Пользователь\Desktop\100DSCIM\PICT05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602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Пользователь\Desktop\Рисунки\Untitled-Scanned-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1728192" cy="1152128"/>
          </a:xfrm>
          <a:prstGeom prst="snip2Same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C:\Users\Пользователь\Desktop\Рисунки\Untitled-Scanned-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84784"/>
            <a:ext cx="1728192" cy="13212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4048" y="2636912"/>
            <a:ext cx="3816424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Раздувание краски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2996952"/>
            <a:ext cx="406794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 техника чем-то похожа на 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кляксографию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Так же как и при 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кляксографии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лист бумаги наносят несколько капель жидкой краски, но лист не складывают, а берут трубочку, а затем с усилием дуют и раздувают кляксу от центра в разные стороны. Детям очень нравится, когда у кляксы разбегаются в разные стороны «ножки».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C:\Users\Пользователь\Desktop\100DSCIM\PICT05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12976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100DSCIM\PICT05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84984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ользователь\Desktop\Рисунки\Untitled-Scanned-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5373216"/>
            <a:ext cx="2088232" cy="148478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5" name="Рисунок 14" descr="C:\Users\Пользователь\Desktop\Рисунки\Untitled-Scanned-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157192"/>
            <a:ext cx="1944216" cy="15567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3096344" cy="54868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Монотипия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04664"/>
            <a:ext cx="5508104" cy="2664296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техника используется для изображения зеркального отражения объектов на водной глади (пруда, озера, реки и т.д.). Эта техника схожа с </a:t>
            </a:r>
            <a:r>
              <a:rPr lang="ru-RU" sz="1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кляксографией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лист бумаги складывается пополам, на одной половинке рисуются объекты будущего пейзажа и раскрашиваются красками, а после лист складывается пополам и проглаживается. </a:t>
            </a:r>
            <a:endParaRPr lang="ru-RU" sz="1800" b="1" dirty="0"/>
          </a:p>
        </p:txBody>
      </p:sp>
      <p:pic>
        <p:nvPicPr>
          <p:cNvPr id="5" name="Рисунок 4" descr="C:\Users\Пользователь\Desktop\100DSCIM\PICT05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88232" cy="2088232"/>
          </a:xfrm>
          <a:prstGeom prst="flowChartPunchedCar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100DSCIM\PICT06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21957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Рисунки\Untitled-Scanned-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564904"/>
            <a:ext cx="1728192" cy="13681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Рисунок 9" descr="C:\Users\Пользователь\Desktop\Рисунки\Untitled-Scanned-16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195736" y="0"/>
            <a:ext cx="1728192" cy="126876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http://kids.moy.su/_si/0/s45597876.jpg">
            <a:hlinkClick r:id="rId6" tgtFrame="&quot;_blank&quot;" tooltip="&quot;Нажмите, для просмотра в полном размере...&quot;"/>
          </p:cNvPr>
          <p:cNvPicPr/>
          <p:nvPr/>
        </p:nvPicPr>
        <p:blipFill>
          <a:blip r:embed="rId7" cstate="print"/>
          <a:srcRect b="8844"/>
          <a:stretch>
            <a:fillRect/>
          </a:stretch>
        </p:blipFill>
        <p:spPr bwMode="auto">
          <a:xfrm>
            <a:off x="2195736" y="1268760"/>
            <a:ext cx="1728192" cy="129614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211960" y="2780928"/>
            <a:ext cx="45365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Мыльные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пузыри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0" y="3933056"/>
            <a:ext cx="44279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Смешиваем гуашь, жидкое мыло и воду. Опускаем в смесь трубочку для сока и дуем. На получившиеся мыльные пузыри осторожно накладываем лист бумаги. Получились удивительные отпечатки.  Дети угадывают  на что они похожи.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 descr="C:\Users\Пользователь\Desktop\100DSCIM\PICT06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429000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ользователь\Desktop\100DSCIM\PICT060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5085184"/>
            <a:ext cx="244827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6207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err="1" smtClean="0"/>
              <a:t>Ниткография</a:t>
            </a:r>
            <a:r>
              <a:rPr lang="ru-RU" sz="3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Возьмем нитки 25-30 см, окрасим их в разные цвета, выложим на одной стороне сложенного пополам листа, как захочется. Концы ниток выведем наружу. Сложим половинки листа, прижмем их друг к другу, разгладим. Не снимая ладони с бумаги, другой рукой осторожно выдергиваем одну нитку за другой. Разворачиваем лист... А нитки-то волшебные!</a:t>
            </a:r>
          </a:p>
          <a:p>
            <a:endParaRPr lang="ru-RU" dirty="0"/>
          </a:p>
        </p:txBody>
      </p:sp>
      <p:pic>
        <p:nvPicPr>
          <p:cNvPr id="5" name="Рисунок 4" descr="C:\Users\Пользователь\Desktop\100DSCIM\PICT06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30598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100DSCIM\PICT06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04864"/>
            <a:ext cx="21237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100DSCIM\PICT06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4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Рисунки\Untitled-Scanned-06.jpg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841776"/>
            <a:ext cx="1440160" cy="201622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2" name="Рисунок 11" descr="C:\Users\Пользователь\Desktop\Рисунки\Untitled-Scanned-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869160"/>
            <a:ext cx="1728192" cy="17281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" name="Содержимое 3" descr="C:\Users\Пользователь\Desktop\Рисунки\Untitled-Scanned-011.jpg"/>
          <p:cNvPicPr>
            <a:picLocks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3848" y="2996952"/>
            <a:ext cx="1296144" cy="165618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" name="Рисунок 13" descr="C:\Users\Пользователь\Desktop\Рисунки\Untitled-Scanned-05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5085184"/>
            <a:ext cx="1872208" cy="144016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15" name="Рисунок 14" descr="C:\Users\Пользователь\Desktop\Рисунки\Untitled-Scanned-0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85184"/>
            <a:ext cx="1979712" cy="15121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Рисунок 15" descr="C:\Users\Пользователь\Desktop\Рисунки\Untitled-Scanned-0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869160"/>
            <a:ext cx="1728192" cy="172819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5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617" y="188640"/>
            <a:ext cx="1729383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99592" y="0"/>
            <a:ext cx="5256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«ВОЛШЕБНЫЕ ЛАДОШКИ»</a:t>
            </a:r>
          </a:p>
        </p:txBody>
      </p:sp>
      <p:pic>
        <p:nvPicPr>
          <p:cNvPr id="12" name="Рисунок 11" descr="C:\Users\Пользователь\Desktop\100DSCIM\PICT05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23397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esktop\Untitled-Scanned-03h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692696"/>
            <a:ext cx="2347372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Пользователь\Desktop\Untitled-Scanned-02v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92696"/>
            <a:ext cx="2403096" cy="1689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71800" y="2636912"/>
            <a:ext cx="6372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 используемых приемов на уроке: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3717032"/>
            <a:ext cx="61561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стабилизирует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психоэмоциональное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состояние;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развивает мелкую моторику;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развивает тактильно-кинестетическую чувствительность;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развивает навыки общения и речь;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стимулирует познавательные интересы и расширяет  кругозор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3" name="Рисунок 12" descr="C:\Users\Пользователь\Desktop\100DSCIM\PICT05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3680" y="3717032"/>
            <a:ext cx="2880320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Литература: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/>
              <a:t>Список используемой литературы.</a:t>
            </a:r>
            <a:endParaRPr lang="ru-RU" sz="1800" dirty="0" smtClean="0"/>
          </a:p>
          <a:p>
            <a:r>
              <a:rPr lang="ru-RU" sz="1800" dirty="0" smtClean="0"/>
              <a:t>1. Давыдова И.В. Творческая направленность нетрадиционных техник рисования// Начальная школа плюс и после. 2005 №4</a:t>
            </a:r>
          </a:p>
          <a:p>
            <a:r>
              <a:rPr lang="ru-RU" sz="1800" dirty="0" smtClean="0"/>
              <a:t>2. Давыдова И.В. Его величество цвет// Школьный психолог. 2008 №1.</a:t>
            </a:r>
          </a:p>
          <a:p>
            <a:r>
              <a:rPr lang="ru-RU" sz="1800" dirty="0" smtClean="0"/>
              <a:t>3. Лебедева Л.Д. </a:t>
            </a:r>
            <a:r>
              <a:rPr lang="ru-RU" sz="1800" dirty="0" err="1" smtClean="0"/>
              <a:t>Арт</a:t>
            </a:r>
            <a:r>
              <a:rPr lang="ru-RU" sz="1800" dirty="0" smtClean="0"/>
              <a:t> - терапия детской агрессивности// Начальная школа. 2001 №2. 4.Старикова С. </a:t>
            </a:r>
            <a:r>
              <a:rPr lang="ru-RU" sz="1800" dirty="0" err="1" smtClean="0"/>
              <a:t>Арт</a:t>
            </a:r>
            <a:r>
              <a:rPr lang="ru-RU" sz="1800" dirty="0" smtClean="0"/>
              <a:t> - терапевтические методы в школе// Социальная педагогика. 2008 №1.</a:t>
            </a:r>
          </a:p>
          <a:p>
            <a:r>
              <a:rPr lang="ru-RU" sz="1800" u="sng" dirty="0" smtClean="0">
                <a:hlinkClick r:id="rId2"/>
              </a:rPr>
              <a:t>http://mimimotik.ru/metodic/zonirazvitiya</a:t>
            </a:r>
            <a:endParaRPr lang="ru-RU" sz="1800" dirty="0" smtClean="0"/>
          </a:p>
          <a:p>
            <a:r>
              <a:rPr lang="ru-RU" sz="1800" u="sng" dirty="0" smtClean="0">
                <a:hlinkClick r:id="rId3"/>
              </a:rPr>
              <a:t>http://www.kalyakimalyaki.ru/section126.127.p0.html</a:t>
            </a:r>
            <a:endParaRPr lang="ru-RU" sz="1800" dirty="0" smtClean="0"/>
          </a:p>
          <a:p>
            <a:r>
              <a:rPr lang="ru-RU" sz="1800" dirty="0" smtClean="0"/>
              <a:t>http://kidsmoy.su/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polzovanie_netradicionnyh_metodov_risovaniya_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ispolzovanie_netradicionnyh_metodov_risovaniya_0</Template>
  <TotalTime>879</TotalTime>
  <Words>424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ispolzovanie_netradicionnyh_metodov_risovaniya_0</vt:lpstr>
      <vt:lpstr>Нетрадиционные   художественные технологии. </vt:lpstr>
      <vt:lpstr>Задачи педагога:</vt:lpstr>
      <vt:lpstr>Слайд 3</vt:lpstr>
      <vt:lpstr> Печать(штамповка). </vt:lpstr>
      <vt:lpstr> Кляксография </vt:lpstr>
      <vt:lpstr> Монотипия </vt:lpstr>
      <vt:lpstr> Ниткография  </vt:lpstr>
      <vt:lpstr>«ВОЛШЕБНЫЕ ЛАДОШКИ»</vt:lpstr>
      <vt:lpstr>Литература: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 способы изображения в рисовании:</dc:title>
  <dc:creator>Пользователь</dc:creator>
  <cp:lastModifiedBy>Пользователь</cp:lastModifiedBy>
  <cp:revision>106</cp:revision>
  <dcterms:created xsi:type="dcterms:W3CDTF">2013-01-08T05:31:23Z</dcterms:created>
  <dcterms:modified xsi:type="dcterms:W3CDTF">2013-05-23T17:17:42Z</dcterms:modified>
</cp:coreProperties>
</file>