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7" r:id="rId19"/>
    <p:sldId id="270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9081C-F0F8-41DF-B67C-FF84AEEA06AD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CF86D-7CBD-4875-91DE-45FB88A23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CF86D-7CBD-4875-91DE-45FB88A23F0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7E4D-5D0B-4BEB-9E10-14C7FB269B5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AD46-3942-4026-A3B0-5797FE5A7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329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EAEE7-DA61-4A5C-8F17-BD0C56EF8429}" type="datetimeFigureOut">
              <a:rPr lang="ru-RU"/>
              <a:pPr>
                <a:defRPr/>
              </a:pPr>
              <a:t>07.04.2014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9B667-13B7-4955-A0CF-B7FE39C59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7E4D-5D0B-4BEB-9E10-14C7FB269B53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8AD46-3942-4026-A3B0-5797FE5A7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534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art.ioso.ru/bank/ancceramics/image002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8%D0%B0%D0%BB%D0%B0" TargetMode="External"/><Relationship Id="rId3" Type="http://schemas.openxmlformats.org/officeDocument/2006/relationships/hyperlink" Target="http://ru.wikipedia.org/wiki/%D0%93%D0%B5%D1%80%D0%BC%D0%B5%D1%81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1%80%D0%B0%D1%82%D0%B5%D1%80_(%D1%81%D0%BE%D1%81%D1%83%D0%B4)" TargetMode="External"/><Relationship Id="rId11" Type="http://schemas.openxmlformats.org/officeDocument/2006/relationships/hyperlink" Target="http://ru.wikipedia.org/wiki/%D0%A1%D1%84%D0%B8%D0%BD%D0%BA%D1%81" TargetMode="External"/><Relationship Id="rId5" Type="http://schemas.openxmlformats.org/officeDocument/2006/relationships/image" Target="../media/image23.jpeg"/><Relationship Id="rId10" Type="http://schemas.openxmlformats.org/officeDocument/2006/relationships/hyperlink" Target="http://ru.wikipedia.org/wiki/%D0%AD%D0%B4%D0%B8%D0%BF" TargetMode="External"/><Relationship Id="rId4" Type="http://schemas.openxmlformats.org/officeDocument/2006/relationships/hyperlink" Target="http://ru.wikipedia.org/wiki/%D0%90%D1%84%D0%B8%D0%BD%D0%B0" TargetMode="External"/><Relationship Id="rId9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93243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61511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43663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Гидрия</a:t>
            </a:r>
            <a:endParaRPr lang="ru-RU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11368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smtClean="0">
                <a:solidFill>
                  <a:schemeClr val="tx2">
                    <a:lumMod val="75000"/>
                  </a:schemeClr>
                </a:solidFill>
              </a:rPr>
              <a:t>Лекиф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31573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716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4333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68434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Гидрия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Геометрический стиль.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4752528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art.ioso.ru/bank/ancceramics/image002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5378733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Канфар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Ойнохоя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Кратер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Гидрия  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Лекиф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Скифос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7.Киаф             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Килик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Пелика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29834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50900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http://content.foto.mail.ru/bk/ahramia/_answers/i-15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13" y="333375"/>
            <a:ext cx="3963987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7" descr="http://content.foto.mail.ru/bk/ahramia/_answers/i-15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88913"/>
            <a:ext cx="4006850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5292725" y="5734050"/>
            <a:ext cx="3851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Ахилл убивает Пенфесилею. </a:t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Амфора. </a:t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Эксекий. VI в. до н.э. </a:t>
            </a:r>
            <a:endParaRPr lang="ru-RU">
              <a:latin typeface="Calibri" pitchFamily="34" charset="0"/>
            </a:endParaRPr>
          </a:p>
        </p:txBody>
      </p:sp>
      <p:sp>
        <p:nvSpPr>
          <p:cNvPr id="15364" name="Прямоугольник 7"/>
          <p:cNvSpPr>
            <a:spLocks noChangeArrowheads="1"/>
          </p:cNvSpPr>
          <p:nvPr/>
        </p:nvSpPr>
        <p:spPr bwMode="auto">
          <a:xfrm>
            <a:off x="395288" y="5657850"/>
            <a:ext cx="4000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Геракл, убивающий </a:t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Немейского льва. </a:t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Аттическая чернофигурная ваза. </a:t>
            </a:r>
            <a:br>
              <a:rPr lang="ru-RU" i="1">
                <a:latin typeface="Calibri" pitchFamily="34" charset="0"/>
              </a:rPr>
            </a:br>
            <a:r>
              <a:rPr lang="ru-RU" i="1">
                <a:latin typeface="Calibri" pitchFamily="34" charset="0"/>
              </a:rPr>
              <a:t>Псиакс, около 525 г. до н.э. </a:t>
            </a:r>
            <a:endParaRPr lang="ru-RU">
              <a:latin typeface="Calibri" pitchFamily="34" charset="0"/>
            </a:endParaRPr>
          </a:p>
        </p:txBody>
      </p:sp>
      <p:pic>
        <p:nvPicPr>
          <p:cNvPr id="6" name="Picture 5" descr="http://content.foto.mail.ru/bk/ahramia/_answers/i-15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3963987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upload.wikimedia.org/wikipedia/commons/thumb/6/66/Fight_Andokides_Louvre_G1.jpg/220px-Fight_Andokides_Louvre_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57175"/>
            <a:ext cx="2808287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0" y="2286000"/>
            <a:ext cx="3511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Воины, по бокам </a:t>
            </a:r>
            <a:r>
              <a:rPr lang="ru-RU">
                <a:latin typeface="Calibri" pitchFamily="34" charset="0"/>
                <a:hlinkClick r:id="rId3" tooltip="Гермес"/>
              </a:rPr>
              <a:t>Гермес</a:t>
            </a:r>
            <a:r>
              <a:rPr lang="ru-RU">
                <a:latin typeface="Calibri" pitchFamily="34" charset="0"/>
              </a:rPr>
              <a:t> и </a:t>
            </a:r>
            <a:r>
              <a:rPr lang="ru-RU">
                <a:latin typeface="Calibri" pitchFamily="34" charset="0"/>
                <a:hlinkClick r:id="rId4" tooltip="Афина"/>
              </a:rPr>
              <a:t>Афина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pic>
        <p:nvPicPr>
          <p:cNvPr id="17411" name="Picture 4" descr="http://upload.wikimedia.org/wikipedia/commons/thumb/d/d6/Altes_Museum_Berlin_-_Antikensammlung39.jpg/220px-Altes_Museum_Berlin_-_Antikensammlung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88913"/>
            <a:ext cx="288766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4429125" y="23574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hlinkClick r:id="rId6" tooltip="Кратер (сосуд)"/>
              </a:rPr>
              <a:t>Кратер</a:t>
            </a:r>
            <a:r>
              <a:rPr lang="ru-RU">
                <a:latin typeface="Calibri" pitchFamily="34" charset="0"/>
              </a:rPr>
              <a:t> с изображением спортсмена при подготовке к состязаниям</a:t>
            </a:r>
          </a:p>
        </p:txBody>
      </p:sp>
      <p:pic>
        <p:nvPicPr>
          <p:cNvPr id="17413" name="Picture 6" descr="http://upload.wikimedia.org/wikipedia/commons/thumb/0/01/Libation_Macron_Louvre_G149.jpg/220px-Libation_Macron_Louvre_G1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3213100"/>
            <a:ext cx="252095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4716463" y="5734050"/>
            <a:ext cx="457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hlinkClick r:id="rId8" tooltip="Фиала"/>
              </a:rPr>
              <a:t>Фиала</a:t>
            </a:r>
            <a:r>
              <a:rPr lang="ru-RU">
                <a:latin typeface="Calibri" pitchFamily="34" charset="0"/>
              </a:rPr>
              <a:t> с изображением юноши, приносящего жертву вином, на лицевой стороне</a:t>
            </a:r>
          </a:p>
        </p:txBody>
      </p:sp>
      <p:pic>
        <p:nvPicPr>
          <p:cNvPr id="17415" name="Picture 8" descr="http://upload.wikimedia.org/wikipedia/commons/thumb/8/89/Oidipous_Sphinx_Staatliche_Antikensammlungen_SL474.jpg/220px-Oidipous_Sphinx_Staatliche_Antikensammlungen_SL47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73300" y="2781300"/>
            <a:ext cx="22336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Прямоугольник 9"/>
          <p:cNvSpPr>
            <a:spLocks noChangeArrowheads="1"/>
          </p:cNvSpPr>
          <p:nvPr/>
        </p:nvSpPr>
        <p:spPr bwMode="auto">
          <a:xfrm>
            <a:off x="250825" y="4652963"/>
            <a:ext cx="1989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Изображением</a:t>
            </a:r>
            <a:endParaRPr lang="ru-RU"/>
          </a:p>
          <a:p>
            <a:r>
              <a:rPr lang="ru-RU">
                <a:latin typeface="Calibri" pitchFamily="34" charset="0"/>
                <a:hlinkClick r:id="rId10" tooltip="Эдип"/>
              </a:rPr>
              <a:t>Эдипа</a:t>
            </a:r>
            <a:r>
              <a:rPr lang="ru-RU">
                <a:latin typeface="Calibri" pitchFamily="34" charset="0"/>
              </a:rPr>
              <a:t> и </a:t>
            </a:r>
            <a:r>
              <a:rPr lang="ru-RU">
                <a:latin typeface="Calibri" pitchFamily="34" charset="0"/>
                <a:hlinkClick r:id="rId11" tooltip="Сфинкс"/>
              </a:rPr>
              <a:t>сфинкса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487025"/>
            <a:ext cx="449999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Прекрасные эти античные вазы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Понравились нам почему-то не сразу.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«Подумаешь, вазы!» - подумали мы.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Другим были заняты наши умы.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Сначала на них мы взглянули, скучая,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Потом мы к одной пригляделись случайно,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Потом загляделись…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может быть, час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Никак не могли оторваться от ваз.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…То вазы-гиганты,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 карлики вазы,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каждая ваза – с рисунком рассказом!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…Герой в колеснице идёт на войну.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Плывут аргонавты в чужую страну.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Персей убивает медузу Горгону.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Афина Паллада диктует законы.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Сражается с Гектором грозный Ахилл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(и Гектор, как видно, лишается сил)…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вот – Одиссей, подающий советы.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это – кентавры…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это… А это…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мы описать и не пробуем враз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Крупнейшую в мире коллекцию ваз.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Гидрия - Ахилл и убитый Гект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67000"/>
            <a:ext cx="3082925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Стамнос. После пируш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0"/>
            <a:ext cx="3203847" cy="3365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.sno.pro1.ru/projects/gallery/var/albums/ceramic/greek/ISZ5BCX8LMQ6VH333.jpg?m=130164016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836712"/>
            <a:ext cx="3286125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www.sno.pro1.ru/projects/gallery/var/albums/ceramic/greek/QVE9N_23XJBJYC6TIN3.jpg?m=130159849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2500313"/>
            <a:ext cx="3000375" cy="435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6080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Образец самостоятельной работы для уч-ся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Чернофигурный стиль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836712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Краснофигурный стиль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8083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302433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33574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10744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61883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41327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91688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7200" smtClean="0">
                <a:solidFill>
                  <a:schemeClr val="accent5">
                    <a:lumMod val="50000"/>
                  </a:schemeClr>
                </a:solidFill>
              </a:rPr>
              <a:t>Древнегреческая керамика</a:t>
            </a:r>
            <a:endParaRPr lang="ru-RU" sz="7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27784" y="4581128"/>
            <a:ext cx="35894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Вазопись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40260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07598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221</Words>
  <Application>Microsoft Office PowerPoint</Application>
  <PresentationFormat>Экран (4:3)</PresentationFormat>
  <Paragraphs>44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Древнегреческая керамика</vt:lpstr>
      <vt:lpstr> </vt:lpstr>
      <vt:lpstr> </vt:lpstr>
      <vt:lpstr>Слайд 11</vt:lpstr>
      <vt:lpstr>Гидрия</vt:lpstr>
      <vt:lpstr>Лекиф</vt:lpstr>
      <vt:lpstr>Слайд 14</vt:lpstr>
      <vt:lpstr>Слайд 15</vt:lpstr>
      <vt:lpstr>Слайд 16</vt:lpstr>
      <vt:lpstr>Гидрия  Геометрический стиль. 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Вазопись</dc:title>
  <dc:creator>User</dc:creator>
  <cp:lastModifiedBy>Nady and Nastya</cp:lastModifiedBy>
  <cp:revision>17</cp:revision>
  <dcterms:created xsi:type="dcterms:W3CDTF">2012-02-15T11:01:22Z</dcterms:created>
  <dcterms:modified xsi:type="dcterms:W3CDTF">2014-04-07T13:42:36Z</dcterms:modified>
</cp:coreProperties>
</file>