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3744" r:id="rId2"/>
    <p:sldMasterId id="2147483756" r:id="rId3"/>
    <p:sldMasterId id="214748391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9" r:id="rId7"/>
    <p:sldId id="258" r:id="rId8"/>
    <p:sldId id="260" r:id="rId9"/>
    <p:sldId id="261" r:id="rId10"/>
    <p:sldId id="264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mka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69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8D9DD-7F66-4D31-A0ED-9B78FA5A5227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A42C-7D42-449C-B24B-57F1EF473B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00A00-05D4-4547-A07E-D3613BBC4D9D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8F674-1151-45BE-8193-16A4FF2E7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8F674-1151-45BE-8193-16A4FF2E7795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9F90-43B1-4C8B-BC45-E90ABD1FB776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18EA-B09C-42F4-BBFB-6A74BB4657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9F90-43B1-4C8B-BC45-E90ABD1FB776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18EA-B09C-42F4-BBFB-6A74BB4657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9F90-43B1-4C8B-BC45-E90ABD1FB776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18EA-B09C-42F4-BBFB-6A74BB4657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9F90-43B1-4C8B-BC45-E90ABD1FB776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18EA-B09C-42F4-BBFB-6A74BB4657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9F90-43B1-4C8B-BC45-E90ABD1FB776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18EA-B09C-42F4-BBFB-6A74BB4657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9F90-43B1-4C8B-BC45-E90ABD1FB776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18EA-B09C-42F4-BBFB-6A74BB4657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9F90-43B1-4C8B-BC45-E90ABD1FB776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18EA-B09C-42F4-BBFB-6A74BB4657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9F90-43B1-4C8B-BC45-E90ABD1FB776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18EA-B09C-42F4-BBFB-6A74BB4657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9F90-43B1-4C8B-BC45-E90ABD1FB776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18EA-B09C-42F4-BBFB-6A74BB4657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9F90-43B1-4C8B-BC45-E90ABD1FB776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18EA-B09C-42F4-BBFB-6A74BB4657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A9F90-43B1-4C8B-BC45-E90ABD1FB776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C18EA-B09C-42F4-BBFB-6A74BB4657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CB94-A01D-4B81-83B3-DCB323286C92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425C-D026-43CF-A683-6B624EC30C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CB94-A01D-4B81-83B3-DCB323286C92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425C-D026-43CF-A683-6B624EC30C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CB94-A01D-4B81-83B3-DCB323286C92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425C-D026-43CF-A683-6B624EC30C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CB94-A01D-4B81-83B3-DCB323286C92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425C-D026-43CF-A683-6B624EC30C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CB94-A01D-4B81-83B3-DCB323286C92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425C-D026-43CF-A683-6B624EC30C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CB94-A01D-4B81-83B3-DCB323286C92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425C-D026-43CF-A683-6B624EC30C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CB94-A01D-4B81-83B3-DCB323286C92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425C-D026-43CF-A683-6B624EC30C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CB94-A01D-4B81-83B3-DCB323286C92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425C-D026-43CF-A683-6B624EC30C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CB94-A01D-4B81-83B3-DCB323286C92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425C-D026-43CF-A683-6B624EC30C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CB94-A01D-4B81-83B3-DCB323286C92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425C-D026-43CF-A683-6B624EC30C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CB94-A01D-4B81-83B3-DCB323286C92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425C-D026-43CF-A683-6B624EC30C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A9F90-43B1-4C8B-BC45-E90ABD1FB776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C18EA-B09C-42F4-BBFB-6A74BB4657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DCB94-A01D-4B81-83B3-DCB323286C92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6425C-D026-43CF-A683-6B624EC30C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6332A9-ECDB-4ED8-A2BB-158952D75DBE}" type="datetimeFigureOut">
              <a:rPr lang="ru-RU" smtClean="0"/>
              <a:pPr/>
              <a:t>04.04.2013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6A7E39-692F-4127-8812-0DABF7C532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&#1101;&#1082;&#1086;&#1084;&#1105;&#1076;.&#1088;&#1092;/attachments/Image/77063569_4524271_79a0d6a4899b79994a919b2a20690507.jpg?template=generic" TargetMode="External"/><Relationship Id="rId3" Type="http://schemas.openxmlformats.org/officeDocument/2006/relationships/hyperlink" Target="http://im3-tub-ru.yandex.net/i?id=349804235-03-72&amp;n=21" TargetMode="External"/><Relationship Id="rId7" Type="http://schemas.openxmlformats.org/officeDocument/2006/relationships/hyperlink" Target="http://gigamir.net/upload/cache/659xs/img/gallery/62830/gallery_3888cbd956792daa5cb0760c73d12473.jpg" TargetMode="External"/><Relationship Id="rId2" Type="http://schemas.openxmlformats.org/officeDocument/2006/relationships/hyperlink" Target="http://www.graycell.ru/picture/big/kukushonok.jpg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serezhenka.my1.ru/_pu/6/49563995.jpg" TargetMode="External"/><Relationship Id="rId5" Type="http://schemas.openxmlformats.org/officeDocument/2006/relationships/hyperlink" Target="http://yandex.st/lego/_/La6qi18Z8LwgnZdsAr1qy1GwCwo.gif" TargetMode="External"/><Relationship Id="rId4" Type="http://schemas.openxmlformats.org/officeDocument/2006/relationships/hyperlink" Target="http://www.ruspor.ru/adimages/1347679380123540538-4.jpg" TargetMode="External"/><Relationship Id="rId9" Type="http://schemas.openxmlformats.org/officeDocument/2006/relationships/hyperlink" Target="http://allapugachevavlad.mybb.ru/uploads/000d/68/7e/3346-1-f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357298"/>
            <a:ext cx="6172200" cy="185738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чтения и развития речи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теме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«Русские народные сказки»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класс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071942"/>
            <a:ext cx="7315224" cy="180291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      учитель начальных классов   </a:t>
            </a:r>
          </a:p>
          <a:p>
            <a:pPr algn="r"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МКСКОУ  школы-интерната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 пгт. Пижанка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Кировской области</a:t>
            </a:r>
          </a:p>
          <a:p>
            <a:pPr algn="r"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Царегородцева Л.Г.</a:t>
            </a:r>
          </a:p>
          <a:p>
            <a:pPr algn="r">
              <a:defRPr/>
            </a:pPr>
            <a:endParaRPr lang="ru-RU" sz="37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7743" t="10440" r="4495" b="6032"/>
          <a:stretch>
            <a:fillRect/>
          </a:stretch>
        </p:blipFill>
        <p:spPr bwMode="auto">
          <a:xfrm>
            <a:off x="1500166" y="4143380"/>
            <a:ext cx="2428892" cy="17145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10386" cy="1296974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 на уроке будем</a:t>
            </a:r>
            <a:endParaRPr lang="ru-RU" sz="4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357290" y="2071678"/>
            <a:ext cx="4071966" cy="4054485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Читать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Думать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Рассуждать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Отвечать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3636"/>
          <a:stretch>
            <a:fillRect/>
          </a:stretch>
        </p:blipFill>
        <p:spPr bwMode="auto">
          <a:xfrm>
            <a:off x="5572132" y="2786058"/>
            <a:ext cx="31718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14" y="642918"/>
            <a:ext cx="7572428" cy="321471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Начинается урок </a:t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Он пойдет ребятам впрок.</a:t>
            </a:r>
            <a:b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Постараюсь все понять</a:t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Буду правильно читать!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71876"/>
            <a:ext cx="2943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642918"/>
            <a:ext cx="70009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</a:p>
          <a:p>
            <a:pPr algn="ctr"/>
            <a:endParaRPr lang="ru-RU" sz="4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Кукушка кукушонку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купила капюшон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9720" t="2857" r="12216"/>
          <a:stretch>
            <a:fillRect/>
          </a:stretch>
        </p:blipFill>
        <p:spPr bwMode="auto">
          <a:xfrm>
            <a:off x="6000760" y="3857628"/>
            <a:ext cx="2786082" cy="242889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643446"/>
            <a:ext cx="1728789" cy="172878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3846" t="17950"/>
          <a:stretch>
            <a:fillRect/>
          </a:stretch>
        </p:blipFill>
        <p:spPr bwMode="auto">
          <a:xfrm>
            <a:off x="3786182" y="4000504"/>
            <a:ext cx="1785951" cy="114300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785794"/>
            <a:ext cx="764386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пословицами </a:t>
            </a:r>
            <a:endParaRPr lang="ru-RU" sz="4800" b="1" u="sng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потчуй меня тем, что я не ем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труд, там и радость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Почитай отца своего и мать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57200"/>
            <a:ext cx="8059890" cy="1328726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Помоги героям вернуться в свою сказку</a:t>
            </a:r>
            <a:endParaRPr lang="ru-RU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7713" t="3279" r="3486" b="43280"/>
          <a:stretch>
            <a:fillRect/>
          </a:stretch>
        </p:blipFill>
        <p:spPr bwMode="auto">
          <a:xfrm>
            <a:off x="1785918" y="1928802"/>
            <a:ext cx="2500330" cy="196454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928802"/>
            <a:ext cx="3071834" cy="20449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319832"/>
            <a:ext cx="2714644" cy="19952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429132"/>
            <a:ext cx="3069849" cy="18573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3786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714876" y="571480"/>
            <a:ext cx="4214810" cy="2928958"/>
          </a:xfrm>
          <a:prstGeom prst="cloudCallout">
            <a:avLst>
              <a:gd name="adj1" fmla="val -50483"/>
              <a:gd name="adj2" fmla="val 5677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3000396" cy="291638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07157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85926"/>
            <a:ext cx="7498080" cy="38909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      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http://www.graycell.ru/picture/big/kukushonok.jpg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кукушонок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http://im3-tub-ru.yandex.net/i?id=349804235-03-72&amp;n=21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кукушка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http://www.ruspor.ru/adimages/1347679380123540538-4.jpg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книги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http://yandex.st/lego/_/La6qi18Z8LwgnZdsAr1qy1GwCwo.gif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паук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http://serezhenka.my1.ru/_pu/6/49563995.jpg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черепаха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http://gigamir.net/upload/cache/659xs/img/gallery/62830/gallery_3888cbd956792daa5cb0760c73d12473.jpg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белка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экомёд.рф/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attachments/Image/77063569_4524271_79a0d6a4899b79994a919b2a20690507.jpg?template=generic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–пчела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http://allapugachevavlad.mybb.ru/uploads/000d/68/7e/3346-1-f.jpg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-букет цветов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1307</TotalTime>
  <Words>86</Words>
  <PresentationFormat>Экран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Специальное оформление</vt:lpstr>
      <vt:lpstr>1_Специальное оформление</vt:lpstr>
      <vt:lpstr>2_Специальное оформление</vt:lpstr>
      <vt:lpstr>Солнцестояние</vt:lpstr>
      <vt:lpstr>Урок чтения и развития речи по теме  «Русские народные сказки» 3 класс</vt:lpstr>
      <vt:lpstr>Сегодня на уроке будем</vt:lpstr>
      <vt:lpstr>- Начинается урок    Он пойдет ребятам впрок. - Постараюсь все понять   Буду правильно читать!  </vt:lpstr>
      <vt:lpstr>Слайд 4</vt:lpstr>
      <vt:lpstr>Слайд 5</vt:lpstr>
      <vt:lpstr>Помоги героям вернуться в свою сказку</vt:lpstr>
      <vt:lpstr>Слайд 7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по теме « Правописание имен собственных»  2 класс</dc:title>
  <dc:creator>Umka</dc:creator>
  <cp:lastModifiedBy>Umka</cp:lastModifiedBy>
  <cp:revision>147</cp:revision>
  <dcterms:created xsi:type="dcterms:W3CDTF">2012-10-12T15:11:24Z</dcterms:created>
  <dcterms:modified xsi:type="dcterms:W3CDTF">2013-04-04T15:09:22Z</dcterms:modified>
</cp:coreProperties>
</file>