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0" r:id="rId3"/>
    <p:sldMasterId id="2147483732" r:id="rId4"/>
    <p:sldMasterId id="2147483744" r:id="rId5"/>
  </p:sldMasterIdLst>
  <p:notesMasterIdLst>
    <p:notesMasterId r:id="rId20"/>
  </p:notesMasterIdLst>
  <p:sldIdLst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70" autoAdjust="0"/>
  </p:normalViewPr>
  <p:slideViewPr>
    <p:cSldViewPr>
      <p:cViewPr varScale="1">
        <p:scale>
          <a:sx n="53" d="100"/>
          <a:sy n="53" d="100"/>
        </p:scale>
        <p:origin x="-8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E55B7-CAB6-4B6E-A454-C14C5DD396B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1C81F-8E25-4720-8F98-C368E6400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B91CA1C-70AE-4797-90B9-99BD32B58F7E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88DF731-E979-4119-94A6-2919E1BBF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7239000" cy="82294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Классный час:  </a:t>
            </a:r>
            <a:endParaRPr lang="ru-RU" b="1" dirty="0" smtClean="0"/>
          </a:p>
          <a:p>
            <a:pPr algn="ctr">
              <a:buNone/>
            </a:pPr>
            <a:r>
              <a:rPr lang="ru-RU" sz="4000" b="1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Урок </a:t>
            </a:r>
            <a:r>
              <a:rPr lang="ru-RU" sz="4000" b="1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памяти, посвященный победе над фашизмом</a:t>
            </a:r>
            <a:r>
              <a:rPr lang="ru-RU" sz="4000" dirty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 smtClean="0"/>
              <a:t>          Цель</a:t>
            </a:r>
            <a:r>
              <a:rPr lang="ru-RU" b="1" dirty="0"/>
              <a:t>:</a:t>
            </a:r>
            <a:r>
              <a:rPr lang="ru-RU" dirty="0"/>
              <a:t> Формирование у школьников чувства гордости и благодарности тем, кто способствовал победе над фашизмом.</a:t>
            </a:r>
          </a:p>
          <a:p>
            <a:pPr>
              <a:buNone/>
            </a:pPr>
            <a:r>
              <a:rPr lang="ru-RU" b="1" dirty="0" smtClean="0"/>
              <a:t>         </a:t>
            </a:r>
          </a:p>
          <a:p>
            <a:pPr>
              <a:buNone/>
            </a:pPr>
            <a:r>
              <a:rPr lang="ru-RU" b="1" dirty="0" smtClean="0"/>
              <a:t>       Задачи</a:t>
            </a:r>
            <a:r>
              <a:rPr lang="ru-RU" b="1" dirty="0"/>
              <a:t>:</a:t>
            </a:r>
            <a:r>
              <a:rPr lang="ru-RU" dirty="0"/>
              <a:t>  1. Создать условие, при котором учащиеся проникнуться               значимостью события.</a:t>
            </a:r>
          </a:p>
          <a:p>
            <a:pPr>
              <a:buNone/>
            </a:pPr>
            <a:r>
              <a:rPr lang="ru-RU" dirty="0"/>
              <a:t>                2. Способствовать развитию чувства гордости за своих соотечественников и земляков , ковавших победу в годы ВОВ.</a:t>
            </a:r>
          </a:p>
          <a:p>
            <a:pPr>
              <a:buNone/>
            </a:pPr>
            <a:r>
              <a:rPr lang="ru-RU" dirty="0"/>
              <a:t>                3. Формировать сознание причастности к судьбам страны.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На мероприятие приглашен  ветеран,  участник ВОВ,  бывший директор нашей школы – Сычев Николай Васильевич.</a:t>
            </a:r>
          </a:p>
          <a:p>
            <a:pPr>
              <a:buNone/>
            </a:pPr>
            <a:r>
              <a:rPr lang="ru-RU" i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трети всех национальных богатств. Каждые 6 секунд уносили одну человеческую жизнь.</a:t>
            </a:r>
          </a:p>
          <a:p>
            <a:pPr>
              <a:buNone/>
            </a:pPr>
            <a:r>
              <a:rPr lang="ru-RU" i="1" dirty="0"/>
              <a:t>       Шевцова Любовь.</a:t>
            </a:r>
            <a:endParaRPr lang="ru-RU" dirty="0"/>
          </a:p>
          <a:p>
            <a:pPr>
              <a:buNone/>
            </a:pPr>
            <a:r>
              <a:rPr lang="ru-RU" dirty="0"/>
              <a:t>Остановись! Могилам поклонись.</a:t>
            </a:r>
          </a:p>
          <a:p>
            <a:pPr>
              <a:buNone/>
            </a:pPr>
            <a:r>
              <a:rPr lang="ru-RU" dirty="0"/>
              <a:t>Над нашим прахом горьким помолчи,</a:t>
            </a:r>
          </a:p>
          <a:p>
            <a:pPr>
              <a:buNone/>
            </a:pPr>
            <a:r>
              <a:rPr lang="ru-RU" dirty="0"/>
              <a:t>И нам когда-то улыбалась жизнь,</a:t>
            </a:r>
          </a:p>
          <a:p>
            <a:pPr>
              <a:buNone/>
            </a:pPr>
            <a:r>
              <a:rPr lang="ru-RU" dirty="0"/>
              <a:t>И нам сияли золотом лучи.</a:t>
            </a:r>
          </a:p>
          <a:p>
            <a:pPr>
              <a:buNone/>
            </a:pPr>
            <a:r>
              <a:rPr lang="ru-RU" dirty="0"/>
              <a:t>Жить и любить – все было нам дано.</a:t>
            </a:r>
          </a:p>
          <a:p>
            <a:pPr>
              <a:buNone/>
            </a:pPr>
            <a:r>
              <a:rPr lang="ru-RU" dirty="0"/>
              <a:t>И хоть мы пеплом стали, все равно.</a:t>
            </a:r>
          </a:p>
          <a:p>
            <a:pPr>
              <a:buNone/>
            </a:pPr>
            <a:r>
              <a:rPr lang="ru-RU" dirty="0"/>
              <a:t>И до сих пор наш голос не угас.</a:t>
            </a:r>
          </a:p>
          <a:p>
            <a:pPr>
              <a:buNone/>
            </a:pPr>
            <a:r>
              <a:rPr lang="ru-RU" dirty="0"/>
              <a:t>Мы в поле выходили по утрам,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6386" name="Picture 2" descr="http://im1-tub-ru.yandex.net/i?id=176375722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714884"/>
            <a:ext cx="3021335" cy="1857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Где колос, словно колокол, звенит…</a:t>
            </a:r>
          </a:p>
          <a:p>
            <a:pPr>
              <a:buNone/>
            </a:pPr>
            <a:r>
              <a:rPr lang="ru-RU" dirty="0"/>
              <a:t>Когда б собрать всю боль смертельных ран –</a:t>
            </a:r>
          </a:p>
          <a:p>
            <a:pPr>
              <a:buNone/>
            </a:pPr>
            <a:r>
              <a:rPr lang="ru-RU" dirty="0"/>
              <a:t>В каменья бы рассыпался гранит!</a:t>
            </a:r>
          </a:p>
          <a:p>
            <a:pPr>
              <a:buNone/>
            </a:pPr>
            <a:r>
              <a:rPr lang="ru-RU" dirty="0"/>
              <a:t>Ещё когда глаза нам слёзы жгут,</a:t>
            </a:r>
          </a:p>
          <a:p>
            <a:pPr>
              <a:buNone/>
            </a:pPr>
            <a:r>
              <a:rPr lang="ru-RU" dirty="0"/>
              <a:t>Как будто плачет росами трава.</a:t>
            </a:r>
          </a:p>
          <a:p>
            <a:pPr>
              <a:buNone/>
            </a:pPr>
            <a:r>
              <a:rPr lang="ru-RU" dirty="0"/>
              <a:t>Но вы не плачьте! Ваш прекрасен путь!</a:t>
            </a:r>
          </a:p>
          <a:p>
            <a:pPr>
              <a:buNone/>
            </a:pPr>
            <a:r>
              <a:rPr lang="ru-RU" dirty="0"/>
              <a:t>Всех вас, кто наших мук не забывал.</a:t>
            </a:r>
          </a:p>
          <a:p>
            <a:pPr>
              <a:buNone/>
            </a:pPr>
            <a:r>
              <a:rPr lang="ru-RU" dirty="0"/>
              <a:t>Когда горит зарёю небосклон,</a:t>
            </a:r>
          </a:p>
          <a:p>
            <a:pPr>
              <a:buNone/>
            </a:pPr>
            <a:r>
              <a:rPr lang="ru-RU" dirty="0"/>
              <a:t>И на полях тумана седина, </a:t>
            </a:r>
          </a:p>
          <a:p>
            <a:pPr>
              <a:buNone/>
            </a:pPr>
            <a:r>
              <a:rPr lang="ru-RU" dirty="0"/>
              <a:t>Звучит наш голос, заклинает  он:</a:t>
            </a:r>
          </a:p>
          <a:p>
            <a:pPr>
              <a:buNone/>
            </a:pPr>
            <a:r>
              <a:rPr lang="ru-RU" dirty="0"/>
              <a:t>«Да будет проклята война!»</a:t>
            </a:r>
          </a:p>
          <a:p>
            <a:pPr>
              <a:buNone/>
            </a:pPr>
            <a:r>
              <a:rPr lang="ru-RU" dirty="0"/>
              <a:t>    </a:t>
            </a:r>
            <a:r>
              <a:rPr lang="ru-RU" i="1" dirty="0"/>
              <a:t>Объявляется минута молчания (звучит фонограмма метронома)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/>
              <a:t>Ведущий . </a:t>
            </a:r>
            <a:r>
              <a:rPr lang="ru-RU" i="1" dirty="0" err="1"/>
              <a:t>Вараксин</a:t>
            </a:r>
            <a:r>
              <a:rPr lang="ru-RU" i="1" dirty="0"/>
              <a:t> Савелий.</a:t>
            </a:r>
            <a:endParaRPr lang="ru-RU" dirty="0"/>
          </a:p>
          <a:p>
            <a:pPr>
              <a:buNone/>
            </a:pPr>
            <a:r>
              <a:rPr lang="ru-RU" dirty="0"/>
              <a:t>Помните! Через века, через года –</a:t>
            </a:r>
          </a:p>
          <a:p>
            <a:pPr>
              <a:buNone/>
            </a:pPr>
            <a:r>
              <a:rPr lang="ru-RU" dirty="0"/>
              <a:t>Помните!</a:t>
            </a:r>
          </a:p>
          <a:p>
            <a:pPr>
              <a:buNone/>
            </a:pPr>
            <a:r>
              <a:rPr lang="ru-RU" dirty="0"/>
              <a:t>О тех, кто уже не придет никогда,</a:t>
            </a:r>
          </a:p>
          <a:p>
            <a:pPr>
              <a:buNone/>
            </a:pPr>
            <a:r>
              <a:rPr lang="ru-RU" dirty="0"/>
              <a:t>Помните!</a:t>
            </a:r>
          </a:p>
          <a:p>
            <a:pPr>
              <a:buNone/>
            </a:pPr>
            <a:r>
              <a:rPr lang="ru-RU" dirty="0"/>
              <a:t>Тем, кто шёл в бой за Родину, выстоял и победил.</a:t>
            </a:r>
          </a:p>
          <a:p>
            <a:pPr>
              <a:buNone/>
            </a:pPr>
            <a:r>
              <a:rPr lang="ru-RU" dirty="0"/>
              <a:t>Тем, кто согревал дыханием в стужу блокадных ночей.</a:t>
            </a:r>
          </a:p>
          <a:p>
            <a:pPr>
              <a:buNone/>
            </a:pPr>
            <a:r>
              <a:rPr lang="ru-RU" dirty="0"/>
              <a:t>Тем, кто улетал вместе с дымом </a:t>
            </a:r>
            <a:r>
              <a:rPr lang="ru-RU" dirty="0" err="1" smtClean="0"/>
              <a:t>бухенвальдских</a:t>
            </a:r>
            <a:r>
              <a:rPr lang="ru-RU" dirty="0" smtClean="0"/>
              <a:t> </a:t>
            </a:r>
            <a:r>
              <a:rPr lang="ru-RU" dirty="0"/>
              <a:t>печей.</a:t>
            </a:r>
          </a:p>
          <a:p>
            <a:pPr>
              <a:buNone/>
            </a:pPr>
            <a:r>
              <a:rPr lang="ru-RU" dirty="0"/>
              <a:t>Тем, кто на речных переправах шёл, словно камень ко дну.</a:t>
            </a:r>
          </a:p>
          <a:p>
            <a:pPr>
              <a:buNone/>
            </a:pPr>
            <a:r>
              <a:rPr lang="ru-RU" dirty="0"/>
              <a:t>Тем, кто на века безымянный канул в фашистском плену.</a:t>
            </a:r>
          </a:p>
          <a:p>
            <a:pPr>
              <a:buNone/>
            </a:pPr>
            <a:r>
              <a:rPr lang="ru-RU" dirty="0"/>
              <a:t>Тем, кто ради победы сердце отдать был готов.</a:t>
            </a:r>
          </a:p>
          <a:p>
            <a:pPr>
              <a:buNone/>
            </a:pPr>
            <a:r>
              <a:rPr lang="ru-RU" dirty="0"/>
              <a:t>Тем, кто под машины ложился вместо понтонных мостов.</a:t>
            </a:r>
          </a:p>
          <a:p>
            <a:pPr>
              <a:buNone/>
            </a:pPr>
            <a:r>
              <a:rPr lang="ru-RU" dirty="0"/>
              <a:t>Все, кто ушёл в бессмертие, - посвящается наш урок мира.</a:t>
            </a:r>
          </a:p>
          <a:p>
            <a:pPr>
              <a:buNone/>
            </a:pPr>
            <a:r>
              <a:rPr lang="ru-RU" dirty="0"/>
              <a:t>Память о погибших будет с нами вечно!</a:t>
            </a:r>
          </a:p>
          <a:p>
            <a:pPr>
              <a:buNone/>
            </a:pPr>
            <a:r>
              <a:rPr lang="ru-RU" dirty="0"/>
              <a:t>    </a:t>
            </a:r>
            <a:r>
              <a:rPr lang="ru-RU" i="1" dirty="0"/>
              <a:t>Тушат свечи.</a:t>
            </a:r>
            <a:endParaRPr lang="ru-RU" dirty="0"/>
          </a:p>
          <a:p>
            <a:pPr>
              <a:buNone/>
            </a:pPr>
            <a:r>
              <a:rPr lang="ru-RU" dirty="0"/>
              <a:t>    </a:t>
            </a:r>
            <a:r>
              <a:rPr lang="ru-RU" i="1" dirty="0"/>
              <a:t>На фоне мелодии песни «День Победы»: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Можно все знать о войне и мире, но ничего не делать в защиту мира,  и тогда человечество вновь может оказаться в окопах. Поэтому народы всего мира борются за мир. Для этого люди стараются объединиться в разные общества, - движения, организации, через которые развивается миротворческое движение.</a:t>
            </a:r>
          </a:p>
          <a:p>
            <a:r>
              <a:rPr lang="ru-RU" i="1" dirty="0"/>
              <a:t>     Слово предоставляется Ветерану войны – Сычеву Николаю Васильевичу. Он рассказывает о своих воспоминания о войне, дает наказ подрастающему поколению, </a:t>
            </a:r>
            <a:endParaRPr lang="ru-RU" dirty="0"/>
          </a:p>
          <a:p>
            <a:r>
              <a:rPr lang="ru-RU" i="1" dirty="0"/>
              <a:t>     Девушки вручают ветерану цветы и благодарят за то, что он сделал для Победы!</a:t>
            </a:r>
            <a:endParaRPr lang="ru-RU" dirty="0"/>
          </a:p>
          <a:p>
            <a:r>
              <a:rPr lang="ru-RU" i="1" dirty="0"/>
              <a:t>    В заключении звучит песня День Победы», которую пою все </a:t>
            </a:r>
            <a:r>
              <a:rPr lang="ru-RU" i="1" dirty="0" smtClean="0"/>
              <a:t>вместе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05474" name="Picture 2" descr="http://im5-tub-ru.yandex.net/i?id=143129488-1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543853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Разрешите </a:t>
            </a:r>
            <a:r>
              <a:rPr lang="ru-RU" dirty="0"/>
              <a:t>«Урок Памяти» считать открытым.</a:t>
            </a:r>
          </a:p>
          <a:p>
            <a:r>
              <a:rPr lang="ru-RU" i="1" dirty="0"/>
              <a:t>Звучит </a:t>
            </a:r>
            <a:r>
              <a:rPr lang="ru-RU" i="1" dirty="0" smtClean="0"/>
              <a:t>песня военных лет «Идет война священная», </a:t>
            </a:r>
            <a:r>
              <a:rPr lang="ru-RU" i="1" dirty="0"/>
              <a:t>все присутствующие встают.</a:t>
            </a:r>
            <a:endParaRPr lang="ru-RU" dirty="0"/>
          </a:p>
          <a:p>
            <a:r>
              <a:rPr lang="ru-RU" dirty="0"/>
              <a:t>       Ведущий. Ученик 9-го класса </a:t>
            </a:r>
            <a:r>
              <a:rPr lang="ru-RU" dirty="0" err="1"/>
              <a:t>Вараксин</a:t>
            </a:r>
            <a:r>
              <a:rPr lang="ru-RU" dirty="0"/>
              <a:t> Савелий:</a:t>
            </a:r>
          </a:p>
          <a:p>
            <a:r>
              <a:rPr lang="ru-RU" dirty="0"/>
              <a:t>Такою все дышало тишиной,</a:t>
            </a:r>
          </a:p>
          <a:p>
            <a:r>
              <a:rPr lang="ru-RU" dirty="0"/>
              <a:t>Что вся земля ещё спала, казалось.</a:t>
            </a:r>
          </a:p>
          <a:p>
            <a:r>
              <a:rPr lang="ru-RU" dirty="0"/>
              <a:t>Кто знал, что между миром и войной</a:t>
            </a:r>
          </a:p>
          <a:p>
            <a:r>
              <a:rPr lang="ru-RU" dirty="0"/>
              <a:t>Всего каких-то пять минут осталось!</a:t>
            </a:r>
          </a:p>
          <a:p>
            <a:r>
              <a:rPr lang="ru-RU" i="1" dirty="0"/>
              <a:t>На фоне музыки «Священная война» голос учителя:</a:t>
            </a:r>
            <a:endParaRPr lang="ru-RU" dirty="0"/>
          </a:p>
          <a:p>
            <a:r>
              <a:rPr lang="ru-RU" dirty="0"/>
              <a:t>      Сегодня, 22июня 1941 года, </a:t>
            </a:r>
            <a:r>
              <a:rPr lang="ru-RU" dirty="0" smtClean="0"/>
              <a:t>в 4 </a:t>
            </a:r>
            <a:r>
              <a:rPr lang="ru-RU" dirty="0"/>
              <a:t>часа утра фашистская Германия без объявления войны вероломно напала на нашу Родину.</a:t>
            </a:r>
          </a:p>
          <a:p>
            <a:r>
              <a:rPr lang="ru-RU" dirty="0"/>
              <a:t>Ведущий. Война… Мы знаем о ней понаслышке: по фильмам и книгам,  наградам своих дедушек и бабушек. Мы знаем, что она где-то есть</a:t>
            </a:r>
          </a:p>
        </p:txBody>
      </p:sp>
      <p:pic>
        <p:nvPicPr>
          <p:cNvPr id="24578" name="Picture 2" descr="http://im3-tub-ru.yandex.net/i?id=336909625-5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71480"/>
            <a:ext cx="2777495" cy="1928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Задумайтесь! Как это страшно – один народ убивает другой. Человек убивает человека. Изощряется в пытках, изобретает оружие, унижает – и унижается. Ради чего? По какому праву?</a:t>
            </a:r>
          </a:p>
          <a:p>
            <a:r>
              <a:rPr lang="ru-RU" dirty="0"/>
              <a:t>       22 июня 1941 года. Страшная дата.  День, когда для миллионов людей нашей огромной страны рухнули все планы на будущее – каникулы, экзамены, свадьбы... Вся жизнь перевернулась. Все поникло, ушло куда-то очень далеко, в прошлое, перед зловещим словом «война».</a:t>
            </a:r>
          </a:p>
          <a:p>
            <a:pPr>
              <a:buNone/>
            </a:pPr>
            <a:r>
              <a:rPr lang="ru-RU" dirty="0"/>
              <a:t> </a:t>
            </a:r>
          </a:p>
        </p:txBody>
      </p:sp>
      <p:pic>
        <p:nvPicPr>
          <p:cNvPr id="23554" name="Picture 2" descr="http://im1-tub-ru.yandex.net/i?id=165252600-4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4" y="0"/>
            <a:ext cx="2750340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i="1" dirty="0"/>
              <a:t>Хрущева Елизавета.</a:t>
            </a:r>
            <a:endParaRPr lang="ru-RU" dirty="0"/>
          </a:p>
          <a:p>
            <a:pPr>
              <a:buNone/>
            </a:pPr>
            <a:r>
              <a:rPr lang="ru-RU" dirty="0"/>
              <a:t>Самая короткая ночь России.</a:t>
            </a:r>
          </a:p>
          <a:p>
            <a:pPr>
              <a:buNone/>
            </a:pPr>
            <a:r>
              <a:rPr lang="ru-RU" dirty="0"/>
              <a:t>Ночь мужества, воли, </a:t>
            </a:r>
            <a:r>
              <a:rPr lang="ru-RU" dirty="0" err="1" smtClean="0"/>
              <a:t>бесстра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smtClean="0"/>
              <a:t>шия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Вражьих орудий стволы голые.</a:t>
            </a:r>
          </a:p>
          <a:p>
            <a:pPr>
              <a:buNone/>
            </a:pPr>
            <a:r>
              <a:rPr lang="ru-RU" dirty="0"/>
              <a:t>Армия фашистов, замершая перед маршем.</a:t>
            </a:r>
          </a:p>
          <a:p>
            <a:pPr>
              <a:buNone/>
            </a:pPr>
            <a:r>
              <a:rPr lang="ru-RU" dirty="0"/>
              <a:t>И не было в мире темней и короче</a:t>
            </a:r>
          </a:p>
          <a:p>
            <a:pPr>
              <a:buNone/>
            </a:pPr>
            <a:r>
              <a:rPr lang="ru-RU" dirty="0"/>
              <a:t>Этой тяжелой июньской ночи.</a:t>
            </a:r>
          </a:p>
          <a:p>
            <a:r>
              <a:rPr lang="ru-RU" dirty="0"/>
              <a:t>       Да, не ждали. Да, не были готовы. Но 22июня смерть уносила жизни людей. Уже 22 июня земля гудела под гусеницами танков, рвалась снарядами, пробивалась автоматными очередями. Начался счет1418 кровавых дней  Великой Отечественной войны.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endParaRPr lang="ru-RU" dirty="0"/>
          </a:p>
        </p:txBody>
      </p:sp>
      <p:pic>
        <p:nvPicPr>
          <p:cNvPr id="22530" name="Picture 2" descr="http://im2-tub-ru.yandex.net/i?id=328692877-36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3500" y="285728"/>
            <a:ext cx="4080500" cy="2571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Страна поднялась. Встали все, кто мог держать в руках оружие, кто мог защищать Родину. Вчерашние школьники осаждали военкоматы, просились на фронт, прибавляя себе год-два. И уходили, чтобы не вернуться. Почти весь школьный выпуск 1941 года не вернулся с фронта…</a:t>
            </a:r>
          </a:p>
          <a:p>
            <a:pPr>
              <a:buNone/>
            </a:pPr>
            <a:r>
              <a:rPr lang="ru-RU" i="1" dirty="0"/>
              <a:t>        </a:t>
            </a:r>
            <a:r>
              <a:rPr lang="ru-RU" i="1" dirty="0" err="1"/>
              <a:t>Вараксин</a:t>
            </a:r>
            <a:r>
              <a:rPr lang="ru-RU" i="1" dirty="0"/>
              <a:t> Савелий.</a:t>
            </a:r>
            <a:endParaRPr lang="ru-RU" dirty="0"/>
          </a:p>
          <a:p>
            <a:r>
              <a:rPr lang="ru-RU" dirty="0"/>
              <a:t>Разве погибнуть ты нам завещала, Родина?</a:t>
            </a:r>
          </a:p>
          <a:p>
            <a:r>
              <a:rPr lang="ru-RU" dirty="0"/>
              <a:t>Жизнь обещала, любовь обещала, Родина.</a:t>
            </a:r>
          </a:p>
          <a:p>
            <a:r>
              <a:rPr lang="ru-RU" dirty="0"/>
              <a:t>Разве для смерти рождаются дети, Родина?</a:t>
            </a:r>
          </a:p>
          <a:p>
            <a:r>
              <a:rPr lang="ru-RU" dirty="0"/>
              <a:t>Разве хотела ты нашей смерти, Родина?</a:t>
            </a:r>
          </a:p>
          <a:p>
            <a:r>
              <a:rPr lang="ru-RU" dirty="0"/>
              <a:t>Пламя ударило в небо, ты помнишь, Родина?</a:t>
            </a:r>
          </a:p>
          <a:p>
            <a:r>
              <a:rPr lang="ru-RU" dirty="0"/>
              <a:t>Тихо сказала: «Вставайте на помощь…Родина.</a:t>
            </a:r>
          </a:p>
          <a:p>
            <a:r>
              <a:rPr lang="ru-RU" dirty="0"/>
              <a:t>Славы никто у тебя не спрашивал, Родина!</a:t>
            </a:r>
          </a:p>
          <a:p>
            <a:r>
              <a:rPr lang="ru-RU" dirty="0"/>
              <a:t>Просто был выбор у каждого – я или Родина.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i="1" dirty="0"/>
              <a:t>После чтения  зажигают </a:t>
            </a:r>
            <a:r>
              <a:rPr lang="ru-RU" i="1" dirty="0" smtClean="0"/>
              <a:t>свечи</a:t>
            </a:r>
            <a:endParaRPr lang="ru-RU" dirty="0"/>
          </a:p>
          <a:p>
            <a:pPr>
              <a:buNone/>
            </a:pPr>
            <a:r>
              <a:rPr lang="ru-RU" i="1" dirty="0"/>
              <a:t>       Толстогузов Кирилл.</a:t>
            </a:r>
            <a:endParaRPr lang="ru-RU" dirty="0"/>
          </a:p>
          <a:p>
            <a:r>
              <a:rPr lang="ru-RU" dirty="0"/>
              <a:t>    Как это  - спать на ходу? Как это можно так устать, чтобы заснуть, примерзнуть к стеклу окна? И не почувствовать холода? И годами не иметь крыши над головой?! И хоронить после каждого боя друзей? </a:t>
            </a:r>
          </a:p>
          <a:p>
            <a:r>
              <a:rPr lang="ru-RU" dirty="0"/>
              <a:t>     И самое главное – знать, что сейчас ты поделишься с другом мирными воспоминаниями, а через несколько минут друга не будет в живых? Так было на фронте – все 1418 дней войны!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pic>
        <p:nvPicPr>
          <p:cNvPr id="20482" name="Picture 2" descr="http://im7-tub-ru.yandex.net/i?id=269554334-1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57166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i="1" dirty="0"/>
              <a:t>Захарова Елизавета.</a:t>
            </a:r>
            <a:endParaRPr lang="ru-RU" dirty="0"/>
          </a:p>
          <a:p>
            <a:r>
              <a:rPr lang="ru-RU" dirty="0"/>
              <a:t>На костре в дыму трещали ветки,</a:t>
            </a:r>
          </a:p>
          <a:p>
            <a:r>
              <a:rPr lang="ru-RU" dirty="0"/>
              <a:t>В котелке дымился крепкий чай.</a:t>
            </a:r>
          </a:p>
          <a:p>
            <a:r>
              <a:rPr lang="ru-RU" dirty="0"/>
              <a:t>Ты пришёл усталый из разведки,</a:t>
            </a:r>
          </a:p>
          <a:p>
            <a:r>
              <a:rPr lang="ru-RU" dirty="0"/>
              <a:t>Много пил и столько же молчал.</a:t>
            </a:r>
          </a:p>
          <a:p>
            <a:r>
              <a:rPr lang="ru-RU" dirty="0"/>
              <a:t>Синими замершими руками</a:t>
            </a:r>
          </a:p>
          <a:p>
            <a:r>
              <a:rPr lang="ru-RU" dirty="0"/>
              <a:t>Протирал вспотевший автомат</a:t>
            </a:r>
          </a:p>
          <a:p>
            <a:r>
              <a:rPr lang="ru-RU" dirty="0"/>
              <a:t>И о чем-то думал временами,</a:t>
            </a:r>
          </a:p>
          <a:p>
            <a:r>
              <a:rPr lang="ru-RU" dirty="0"/>
              <a:t>Головой откинувшись назад.</a:t>
            </a:r>
          </a:p>
          <a:p>
            <a:pPr>
              <a:buNone/>
            </a:pPr>
            <a:r>
              <a:rPr lang="ru-RU" i="1" dirty="0"/>
              <a:t>                     </a:t>
            </a:r>
            <a:r>
              <a:rPr lang="ru-RU" i="1" dirty="0" err="1"/>
              <a:t>Андрюкова</a:t>
            </a:r>
            <a:r>
              <a:rPr lang="ru-RU" i="1" dirty="0"/>
              <a:t> Лилия</a:t>
            </a:r>
            <a:endParaRPr lang="ru-RU" dirty="0"/>
          </a:p>
          <a:p>
            <a:r>
              <a:rPr lang="ru-RU" dirty="0"/>
              <a:t>О, сколько их было –</a:t>
            </a:r>
          </a:p>
          <a:p>
            <a:r>
              <a:rPr lang="ru-RU" dirty="0"/>
              <a:t>Сердец нерастраченных, юных!</a:t>
            </a:r>
          </a:p>
          <a:p>
            <a:r>
              <a:rPr lang="ru-RU" dirty="0"/>
              <a:t>Ах, сколько в столице стонало </a:t>
            </a:r>
          </a:p>
          <a:p>
            <a:r>
              <a:rPr lang="ru-RU" dirty="0"/>
              <a:t>Гитар шестиструнных!</a:t>
            </a:r>
          </a:p>
          <a:p>
            <a:r>
              <a:rPr lang="ru-RU" dirty="0"/>
              <a:t>По всей необъятной,</a:t>
            </a:r>
          </a:p>
          <a:p>
            <a:r>
              <a:rPr lang="ru-RU" dirty="0"/>
              <a:t>По всей затемненной России</a:t>
            </a:r>
          </a:p>
        </p:txBody>
      </p:sp>
      <p:pic>
        <p:nvPicPr>
          <p:cNvPr id="19458" name="Picture 2" descr="http://im4-tub-ru.yandex.net/i?id=448957892-6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85728"/>
            <a:ext cx="4186253" cy="3093291"/>
          </a:xfrm>
          <a:prstGeom prst="rect">
            <a:avLst/>
          </a:prstGeom>
          <a:noFill/>
        </p:spPr>
      </p:pic>
      <p:pic>
        <p:nvPicPr>
          <p:cNvPr id="19460" name="Picture 4" descr="http://im7-tub-ru.yandex.net/i?id=140514217-0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9" y="3929066"/>
            <a:ext cx="3900499" cy="250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Военные ветры по-бабьи</a:t>
            </a:r>
          </a:p>
          <a:p>
            <a:pPr>
              <a:buNone/>
            </a:pPr>
            <a:r>
              <a:rPr lang="ru-RU" dirty="0"/>
              <a:t> Войну голосили.</a:t>
            </a:r>
          </a:p>
          <a:p>
            <a:pPr>
              <a:buNone/>
            </a:pPr>
            <a:r>
              <a:rPr lang="ru-RU" dirty="0"/>
              <a:t>По всей необъятной</a:t>
            </a:r>
            <a:r>
              <a:rPr lang="ru-RU" dirty="0" smtClean="0"/>
              <a:t>,</a:t>
            </a:r>
            <a:endParaRPr lang="ru-RU" dirty="0"/>
          </a:p>
          <a:p>
            <a:pPr>
              <a:buNone/>
            </a:pPr>
            <a:r>
              <a:rPr lang="ru-RU" dirty="0"/>
              <a:t>На каждой дощатой платформе</a:t>
            </a:r>
          </a:p>
          <a:p>
            <a:pPr>
              <a:buNone/>
            </a:pPr>
            <a:r>
              <a:rPr lang="ru-RU" dirty="0"/>
              <a:t>Топтались мальчишки</a:t>
            </a:r>
          </a:p>
          <a:p>
            <a:pPr>
              <a:buNone/>
            </a:pPr>
            <a:r>
              <a:rPr lang="ru-RU" dirty="0"/>
              <a:t>В </a:t>
            </a:r>
            <a:r>
              <a:rPr lang="ru-RU" dirty="0" err="1"/>
              <a:t>непригнанной</a:t>
            </a:r>
            <a:r>
              <a:rPr lang="ru-RU" dirty="0"/>
              <a:t> воинской форме.</a:t>
            </a:r>
          </a:p>
          <a:p>
            <a:pPr>
              <a:buNone/>
            </a:pPr>
            <a:r>
              <a:rPr lang="ru-RU" dirty="0"/>
              <a:t>Вспомним всех поименно,</a:t>
            </a:r>
          </a:p>
          <a:p>
            <a:pPr>
              <a:buNone/>
            </a:pPr>
            <a:r>
              <a:rPr lang="ru-RU" dirty="0"/>
              <a:t>Сердцем вспомним своим,</a:t>
            </a:r>
          </a:p>
          <a:p>
            <a:pPr>
              <a:buNone/>
            </a:pPr>
            <a:r>
              <a:rPr lang="ru-RU" dirty="0"/>
              <a:t>Это нужно не мертвым –</a:t>
            </a:r>
          </a:p>
          <a:p>
            <a:pPr>
              <a:buNone/>
            </a:pPr>
            <a:r>
              <a:rPr lang="ru-RU" dirty="0"/>
              <a:t>Это нужно живым!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8434" name="Picture 2" descr="http://im5-tub-ru.yandex.net/i?id=115355620-6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3029">
            <a:off x="5214942" y="3714752"/>
            <a:ext cx="3643338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/>
              <a:t> </a:t>
            </a:r>
            <a:r>
              <a:rPr lang="ru-RU" i="1" dirty="0" err="1"/>
              <a:t>Вараксин</a:t>
            </a:r>
            <a:r>
              <a:rPr lang="ru-RU" i="1" dirty="0"/>
              <a:t> Савелий</a:t>
            </a:r>
            <a:endParaRPr lang="ru-RU" dirty="0"/>
          </a:p>
          <a:p>
            <a:r>
              <a:rPr lang="ru-RU" dirty="0"/>
              <a:t>     За годы Великой Отечественной  войны погибло свыше 27 млн. человек.  Разрушено более 6 млн. зданий. Лишились крова свыше 25 млн. людей. Разрушены многие десятки тысяч промышленных предприятий. Приведено в негодность65 тыс. км железнодорожных путей. Взорвано 15 тысяч мостов. Угнаны 16 тыс. паровозов и без малого 0,5 млн. вагонов. Разрушены и разграблены десятки тысяч больниц и других лечебных учреждений, научно-исследовательских институтов, 100 тыс. школ, средних и высших учебных заведений; сотни музеев и театров. Советский Союз в результате войны и вражеской оккупации части его территории потерял около одной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D3D5DB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D3D5DB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D3D5DB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D3D5DB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D3D5DB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D3D5DB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1150</Words>
  <Application>Microsoft Office PowerPoint</Application>
  <PresentationFormat>Экран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Апекс</vt:lpstr>
      <vt:lpstr>Изящная</vt:lpstr>
      <vt:lpstr>Городская</vt:lpstr>
      <vt:lpstr>1_Бумажная</vt:lpstr>
      <vt:lpstr>1_Городская</vt:lpstr>
      <vt:lpstr> </vt:lpstr>
      <vt:lpstr>  </vt:lpstr>
      <vt:lpstr>   </vt:lpstr>
      <vt:lpstr>      </vt:lpstr>
      <vt:lpstr>  </vt:lpstr>
      <vt:lpstr>     </vt:lpstr>
      <vt:lpstr>          </vt:lpstr>
      <vt:lpstr>   </vt:lpstr>
      <vt:lpstr>  </vt:lpstr>
      <vt:lpstr>     </vt:lpstr>
      <vt:lpstr>       </vt:lpstr>
      <vt:lpstr>          </vt:lpstr>
      <vt:lpstr>      </vt:lpstr>
      <vt:lpstr> 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и школа: общность задач в воспитании патриотов и граждан своей страны.</dc:title>
  <dc:creator>Светлана</dc:creator>
  <cp:lastModifiedBy>Светлана</cp:lastModifiedBy>
  <cp:revision>14</cp:revision>
  <dcterms:created xsi:type="dcterms:W3CDTF">2013-11-29T16:11:32Z</dcterms:created>
  <dcterms:modified xsi:type="dcterms:W3CDTF">2013-12-12T14:10:17Z</dcterms:modified>
</cp:coreProperties>
</file>