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3" r:id="rId5"/>
    <p:sldId id="264" r:id="rId6"/>
    <p:sldId id="266" r:id="rId7"/>
    <p:sldId id="278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9FCD-E7C8-48F5-AC1C-857F1DFFF5CE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9B8F94-3966-4AFC-9E6B-468A058E4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9FCD-E7C8-48F5-AC1C-857F1DFFF5CE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F94-3966-4AFC-9E6B-468A058E4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9FCD-E7C8-48F5-AC1C-857F1DFFF5CE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F94-3966-4AFC-9E6B-468A058E4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9FCD-E7C8-48F5-AC1C-857F1DFFF5CE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9B8F94-3966-4AFC-9E6B-468A058E4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9FCD-E7C8-48F5-AC1C-857F1DFFF5CE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F94-3966-4AFC-9E6B-468A058E44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9FCD-E7C8-48F5-AC1C-857F1DFFF5CE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F94-3966-4AFC-9E6B-468A058E4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9FCD-E7C8-48F5-AC1C-857F1DFFF5CE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B9B8F94-3966-4AFC-9E6B-468A058E44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9FCD-E7C8-48F5-AC1C-857F1DFFF5CE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F94-3966-4AFC-9E6B-468A058E4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9FCD-E7C8-48F5-AC1C-857F1DFFF5CE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F94-3966-4AFC-9E6B-468A058E4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9FCD-E7C8-48F5-AC1C-857F1DFFF5CE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F94-3966-4AFC-9E6B-468A058E4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9FCD-E7C8-48F5-AC1C-857F1DFFF5CE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8F94-3966-4AFC-9E6B-468A058E44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779FCD-E7C8-48F5-AC1C-857F1DFFF5CE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9B8F94-3966-4AFC-9E6B-468A058E44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p=1&amp;text=%D0%BF%D0%BE%D1%80%D1%82%D1%80%D0%B5%D1%82%20%D1%85%D1%83%D0%B4%D0%BE%D0%B6%D0%BD%D0%B8%D0%BA%D0%B0%20%D0%9B%D0%B5%20%D0%BA%D0%BE%D1%80%D0%B1%D1%8E%D0%B7%D1%8C%D0%B5&amp;fp=1&amp;pos=37&amp;uinfo=ww-1420-wh-676-fw-1195-fh-470-pd-0.949999988079071&amp;rpt=simage&amp;img_url=http://archifix.free.fr/001/le%20corbusier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source=wiz&amp;uinfo=ww-1420-wh-676-fw-1195-fh-470-pd-0.949999988079071&amp;p=1&amp;text=%D0%BB%D0%B5%20%D0%BA%D0%BE%D1%80%D0%B1%D1%8E%D0%B7%D1%8C%D0%B5&amp;noreask=1&amp;pos=37&amp;rpt=simage&amp;lr=68&amp;img_url=http://payload.cargocollective.com/1/0/128/1083/ronchamps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p=1&amp;text=%D0%BF%D0%BE%D1%80%D1%82%D1%80%D0%B5%D1%82%20%D1%85%D1%83%D0%B4%D0%BE%D0%B6%D0%BD%D0%B8%D0%BA%D0%B0%20%D0%90%D0%BD%D1%80%D0%B8%20%D0%9C%D0%B0%D1%82%D0%B8%D1%81&amp;fp=1&amp;pos=47&amp;uinfo=ww-1420-wh-676-fw-1195-fh-470-pd-0.949999988079071&amp;rpt=simage&amp;img_url=http://rnns.ru/uploads/posts/2009-06/thumbs/1244957204_876f99321b6d9e9a346d2e67c7a_prev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hyperlink" Target="http://images.yandex.ru/yandsearch?source=wiz&amp;text=%D0%B0%D0%BD%D1%80%D0%B8%20%D0%BC%D0%B0%D1%82%D0%B8%D1%81%D1%81&amp;noreask=1&amp;pos=4&amp;rpt=simage&amp;lr=68&amp;uinfo=ww-1420-wh-676-fw-1195-fh-470-pd-0.949999988079071&amp;img_url=http://www.museum.ru/imgB.asp?1673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source=wiz&amp;fp=0&amp;text=%D0%BF%D0%BE%D1%80%D1%82%D1%80%D0%B5%D1%82%20%D1%85%D1%83%D0%B4%D0%BE%D0%B6%D0%BD%D0%B8%D0%BA%D0%B0%20%D0%B2%D0%B5%D1%80%D0%B5%D1%89%D0%B0%D0%B3%D0%B8%D0%BD%D0%B0&amp;noreask=1&amp;pos=2&amp;lr=68&amp;rpt=simage&amp;uinfo=ww-1420-wh-676-fw-1195-fh-470-pd-0.949999988079071&amp;img_url=http://cs286.vk.me/u6219308/29785280/m_8de9f2ea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hyperlink" Target="http://images.yandex.ru/yandsearch?source=wiz&amp;uinfo=ww-1420-wh-676-fw-1195-fh-470-pd-0.949999988079071&amp;p=3&amp;text=%D0%B2%D0%B5%D1%80%D0%B5%D1%89%D0%B0%D0%B3%D0%B8%D0%BD&amp;noreask=1&amp;pos=117&amp;rpt=simage&amp;lr=68&amp;img_url=http://www.artrussia.ru/pic_v/v068_40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source=wiz&amp;fp=0&amp;text=%D0%B0%D0%BB%D0%B5%D0%BA%D1%81%D0%B0%D0%BD%D0%B4%D1%80%20%D0%B1%D0%B5%D0%BD%D1%83%D0%B0&amp;noreask=1&amp;pos=15&amp;lr=68&amp;rpt=simage&amp;uinfo=ww-1420-wh-676-fw-1195-fh-470-pd-0.949999988079071&amp;img_url=http://cs4388.vk.me/u50676439/a_8bdd935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mallbay.ru/images2/benua_10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source=wiz&amp;text=%D0%B1%D0%B5%D0%BD%D1%83%D0%B0%20%D0%B0%D0%BB%D0%B5%D0%BA%D1%81%D0%B0%D0%BD%D0%B4%D1%80%20%D0%BD%D0%B8%D0%BA%D0%BE%D0%BB%D0%B0%D0%B5%D0%B2%D0%B8%D1%87&amp;noreask=1&amp;pos=15&amp;rpt=simage&amp;lr=68&amp;uinfo=ww-1420-wh-676-fw-1195-fh-470-pd-0.949999988079071&amp;img_url=http://img1.liveinternet.ru/images/attach/c/8/102/140/102140883_Aleksandr_Benua__Progulka_korolya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source=wiz&amp;fp=0&amp;text=%D0%BF%D0%BE%D1%80%D1%82%D1%80%D0%B5%D1%82%20%D0%BA%D1%83%D0%B8%D0%BD%D0%B4%D0%B6%D0%B8%20%D1%85%D1%83%D0%B4%D0%BE%D0%B6%D0%BD%D0%B8%D0%BA%D0%B0&amp;noreask=1&amp;pos=5&amp;lr=68&amp;rpt=simage&amp;uinfo=ww-1420-wh-676-fw-1195-fh-470-pd-0.949999988079071&amp;img_url=http://cs304910.vk.me/v304910876/400/pvI1B4Lz660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hyperlink" Target="http://images.yandex.ru/yandsearch?text=%D0%BA%D1%83%D0%B8%D0%BD%D0%B4%D0%B6%D0%B8%20%D0%BA%D0%B0%D1%80%D1%82%D0%B8%D0%BD%D1%8B&amp;img_url=http://files.smallbay.ru/images2/kuindgi3.jpg&amp;pos=1&amp;rpt=simage&amp;lr=68&amp;noreask=1&amp;source=wi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text=%D0%B7%D0%B8%D0%BD%D0%B0%D0%B8%D0%B4%D0%B0%20%D1%81%D0%B5%D1%80%D0%B5%D0%B1%D1%80%D1%8F%D0%BA%D0%BE%D0%B2%D0%B0%20%D0%BF%D0%BE%D1%80%D1%82%D1%80%D0%B5%D1%82%20%D1%85%D1%83%D0%B4%D0%BE%D0%B6%D0%BD%D0%B8%D1%86%D1%8B&amp;fp=0&amp;pos=9&amp;uinfo=ww-1420-wh-676-fw-1195-fh-470-pd-0.949999988079071&amp;rpt=simage&amp;img_url=http://www.bibliotekar.ru/k94-Serebryakova/1.files/image00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hyperlink" Target="http://images.yandex.ru/yandsearch?source=wiz&amp;text=%D0%B7%D0%B8%D0%BD%D0%B0%D0%B8%D0%B4%D0%B0%20%D1%81%D0%B5%D1%80%D0%B5%D0%B1%D1%80%D1%8F%D0%BA%D0%BE%D0%B2%D0%B0%20%D0%BA%D0%B0%D1%80%D1%82%D0%B8%D0%BD%D1%8B&amp;noreask=1&amp;pos=16&amp;rpt=simage&amp;lr=68&amp;uinfo=ww-1420-wh-676-fw-1195-fh-470-pd-0.949999988079071&amp;img_url=http://www.bibliotekar.ru/k94-Serebryakova/60.files/image00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yandex.ru/yandsearch?source=wiz&amp;fp=0&amp;text=%D0%BF%D0%BE%D1%80%D1%82%D1%80%D0%B5%D1%82%20%D1%85%D1%83%D0%B4%D0%BE%D0%B6%D0%BD%D0%B8%D0%BA%D0%B0%20%D0%9F%D0%BE%D0%BB%D1%8C%20%D1%81%D0%B5%D0%B7%D0%B0%D0%BD&amp;noreask=1&amp;pos=2&amp;lr=68&amp;rpt=simage&amp;uinfo=ww-1420-wh-676-fw-1195-fh-470-pd-0.949999988079071&amp;img_url=http://les.tresors.de.lys.free.fr/peintre/cezanne/photoscezanne/cezanne106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ru/yandsearch?source=wiz&amp;fp=0&amp;text=%D0%BC%D0%B0%D1%80%D0%BA%20%D1%88%D0%B0%D0%B3%D0%B0%D0%BB&amp;noreask=1&amp;pos=2&amp;lr=68&amp;rpt=simage&amp;uinfo=ww-1420-wh-676-fw-1195-fh-470-pd-0.949999988079071&amp;img_url=http://www.artsait.ru/art/sh/shagal/img/1sm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hyperlink" Target="http://images.yandex.ru/yandsearch?source=wiz&amp;text=%D1%88%D0%B0%D0%B3%D0%B0%D0%BB%20%D0%BC%D0%B0%D1%80%D0%BA&amp;noreask=1&amp;pos=0&amp;rpt=simage&amp;lr=68&amp;uinfo=ww-1420-wh-676-fw-1195-fh-470-pd-0.949999988079071&amp;img_url=http://files.smallbay.ru/images2/chagall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F%D0%BE%D1%80%D1%82%D1%80%D0%B5%D1%82%20%D0%BA%D0%BB%D0%BE%D0%B4%20%D0%BC%D0%BE%D0%BD%D0%B5&amp;fp=0&amp;pos=4&amp;uinfo=ww-1420-wh-676-fw-1195-fh-470-pd-0.949999988079071&amp;rpt=simage&amp;img_url=http://boletus.altervista.org/impress/rit_monet_p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BF%D0%BE%D1%80%D1%82%D1%80%D0%B5%D1%82%20%D0%9F%D0%B0%D0%B1%D0%BB%D0%BE%20%D0%9F%D0%B8%D0%BA%D0%B0%D1%81%D1%81%D0%BE&amp;fp=0&amp;pos=5&amp;uinfo=ww-1420-wh-676-fw-1195-fh-470-pd-0.949999988079071&amp;rpt=simage&amp;img_url=http://grahamnunn.files.wordpress.com/2009/10/pablo-picasso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source=wiz&amp;uinfo=ww-1420-wh-676-fw-1195-fh-470-pd-0.949999988079071&amp;p=1&amp;text=%D0%BF%D0%B0%D0%B1%D0%BB%D0%BE%20%D0%BF%D0%B8%D0%BA%D0%B0%D1%81%D1%81%D0%BE&amp;noreask=1&amp;pos=33&amp;rpt=simage&amp;lr=68&amp;img_url=http://www.androsov.com/cartoons/dedmoroz/dedmoroz12picasso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text=%D0%BF%D0%BE%D1%80%D1%82%D1%80%D0%B5%D1%82%20%D1%85%D1%83%D0%B4%D0%BE%D0%B6%D0%BD%D0%B8%D0%BA%D0%B0%20%D0%A0%D0%B5%D0%BD%D0%B0%D1%82%D0%BE%20%D0%93%D1%83%D1%82%D1%82%D1%83%D0%B7%D0%BE&amp;fp=0&amp;pos=1&amp;uinfo=ww-1420-wh-676-fw-1195-fh-470-pd-0.949999988079071&amp;rpt=simage&amp;img_url=http://f11.ifotki.info/org/48d72602e627eef5b5ec5cfd23d00af6bc5f6c13472253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source=wiz&amp;uinfo=ww-1420-wh-676-fw-1195-fh-470-pd-0.949999988079071&amp;p=3&amp;text=%D1%80%D0%B5%D0%BD%D0%B0%D1%82%D0%BE%20%D0%B3%D1%83%D1%82%D1%82%D1%83%D0%B7%D0%BE&amp;noreask=1&amp;pos=107&amp;rpt=simage&amp;lr=68&amp;img_url=http://m2.paperblog.com/i/128/1283063/renato-guttusoal-complesso-del-vittoriano-da--L-ATVi9K.jpe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p=1&amp;text=%D0%BF%D0%BE%D1%80%D1%82%D1%80%D0%B5%D1%82%20%D1%85%D1%83%D0%B4%D0%BE%D0%B6%D0%BD%D0%B8%D0%BA%D0%B0%20%D0%91%D0%BE%D1%80%D0%B8%D1%81%20%20%D0%9A%D1%83%D1%81%D1%82%D0%BE%D0%B4%D0%B8%D0%B5%D0%B2&amp;fp=1&amp;pos=31&amp;uinfo=ww-1420-wh-676-fw-1195-fh-470-pd-0.949999988079071&amp;rpt=simage&amp;img_url=http://img0.liveinternet.ru/images/attach/c/8/99/983/99983124_7a8ec44b321a769601ffa0dafa9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source=wiz&amp;text=%D0%91%D0%BE%D1%80%D0%B8%D1%81%20%D0%9A%D1%83%D1%81%D1%82%D0%BE%D0%B4%D0%B8%D0%B5%D0%B2&amp;noreask=1&amp;pos=4&amp;rpt=simage&amp;lr=68&amp;uinfo=ww-1420-wh-676-fw-1195-fh-470-pd-0.949999988079071&amp;img_url=http://www.razumniki.ru/images/articles/poleznaya_informaciya/maslenica5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yandex.ru/yandsearch?text=%D0%BF%D0%BE%D1%80%D1%82%D1%80%D0%B5%D1%82%20%D1%85%D1%83%D0%B4%D0%BE%D0%B6%D0%BD%D0%B8%D0%BA%D0%B0%20%D0%B2%D0%B0%D1%81%D0%BD%D0%B5%D1%86%D0%BE%D0%B2%D0%B0&amp;fp=0&amp;pos=5&amp;uinfo=ww-1420-wh-676-fw-1195-fh-470-pd-0.949999988079071&amp;rpt=simage&amp;img_url=http://www.interesniy.kiev.ua/storage/imglib/t/dost/hramy-kieva/menya-sohranil-gospod-govoril-viktor-vasnetsov-vspominaya-kak-so/0_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source=wiz&amp;text=%D0%B2%D0%B8%D0%BA%D1%82%D0%BE%D1%80%20%D0%B2%D0%B0%D1%81%D0%BD%D0%B5%D1%86%D0%BE%D0%B2&amp;noreask=1&amp;pos=27&amp;rpt=simage&amp;lr=68&amp;uinfo=ww-1420-wh-676-fw-1195-fh-470-pd-0.949999988079071&amp;img_url=http://www.slavya.ru/trad/folk/skaz/ivan_volk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source=wiz&amp;text=%D0%B2%D0%B8%D0%BA%D1%82%D0%BE%D1%80%20%D0%B2%D0%B0%D1%81%D0%BD%D0%B5%D1%86%D0%BE%D0%B2&amp;noreask=1&amp;pos=24&amp;rpt=simage&amp;lr=68&amp;uinfo=ww-1420-wh-676-fw-1195-fh-470-pd-0.949999988079071&amp;img_url=http://files.adme.ru/files/news/part_28/283055/27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uinfo=ww-1420-wh-676-fw-1195-fh-470-pd-0.949999988079071&amp;p=2&amp;text=%D0%B2%D0%B8%D0%BA%D1%82%D0%BE%D1%80%20%D0%B2%D0%B0%D1%81%D0%BD%D0%B5%D1%86%D0%BE%D0%B2&amp;noreask=1&amp;pos=78&amp;rpt=simage&amp;lr=68&amp;img_url=http://files.smallbay.ru/images2/vasneztov5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A%D0%B0%D0%B7%D0%B8%D0%BC%D0%B8%D1%80%20%D0%BC%D0%B0%D0%BB%D0%B5%D0%B2%D0%B8%D1%87&amp;img_url=http://www.artsait.ru/art/m/malevich/img/1sm.jpg&amp;pos=0&amp;rpt=simage&amp;lr=68&amp;noreask=1&amp;source=wiz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text=%D0%BA%D0%B0%D0%B7%D0%B8%D0%BC%D0%B8%D1%80%20%D0%BC%D0%B0%D0%BB%D0%B5%D0%B2%D0%B8%D1%87%20%D1%87%D0%B5%D1%80%D0%BD%D1%8B%D0%B9%20%D0%BA%D0%B2%D0%B0%D0%B4%D1%80%D0%B0%D1%82&amp;pos=19&amp;uinfo=ww-1420-wh-676-fw-1195-fh-470-pd-0.949999988079071&amp;rpt=simage&amp;img_url=http://forum.ngs.ru/preview/forum/upload_files/0cd598d16a1ae08622dee84c063db193_f6024413118d0af8b2124738262a2233_133215890369_800px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text=%D0%BF%D0%BE%D1%80%D1%82%D1%80%D0%B5%D1%82%20%D1%85%D1%83%D0%B4%D0%BE%D0%B6%D0%BD%D0%B8%D0%BA%D0%B0%20%D0%BF%D0%BE%D0%BB%D1%8C%20%D0%B3%D0%BE%D0%B3%D0%B5%D0%BD&amp;fp=0&amp;pos=6&amp;uinfo=ww-1420-wh-676-fw-1195-fh-470-pd-0.949999988079071&amp;rpt=simage&amp;img_url=http://cache2.allpostersimages.com/p/LRG/65/6507/OIU6100Z/poster/gauguin-paul-self-portrait-c-1893-oil-on-canvas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source=wiz&amp;text=%D0%BF%D0%BE%D0%BB%D1%8C%20%D0%B3%D0%BE%D0%B3%D0%B5%D0%BD&amp;noreask=1&amp;pos=25&amp;rpt=simage&amp;lr=68&amp;uinfo=ww-1420-wh-676-fw-1195-fh-470-pd-0.949999988079071&amp;img_url=http://impressionnisme.narod.ru/GOGEN/Pics/gogen18_bi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44976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Художники 20 века.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</a:t>
            </a:r>
            <a:r>
              <a:rPr lang="ru-RU" dirty="0" smtClean="0"/>
              <a:t> Корбюзье</a:t>
            </a:r>
            <a:endParaRPr lang="ru-RU" dirty="0"/>
          </a:p>
        </p:txBody>
      </p:sp>
      <p:pic>
        <p:nvPicPr>
          <p:cNvPr id="27650" name="Picture 2" descr="http://www.live2times.com/imgupload/event/10681/170310213528/normal/la-cit-a-radieuse-du-corbusier--o-marseillele_corbusier_specs_po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293" y="332657"/>
            <a:ext cx="3456382" cy="2592287"/>
          </a:xfrm>
          <a:prstGeom prst="rect">
            <a:avLst/>
          </a:prstGeom>
          <a:noFill/>
        </p:spPr>
      </p:pic>
      <p:pic>
        <p:nvPicPr>
          <p:cNvPr id="8194" name="Picture 2" descr="http://www.archweb.it/dwg/arch_arredi_famosi/Le_corbusier/ronchamp/images/00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564904"/>
            <a:ext cx="544830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Анри </a:t>
            </a:r>
            <a:r>
              <a:rPr lang="ru-RU" dirty="0" err="1" smtClean="0"/>
              <a:t>Матисс</a:t>
            </a:r>
            <a:endParaRPr lang="ru-RU" dirty="0"/>
          </a:p>
        </p:txBody>
      </p:sp>
      <p:pic>
        <p:nvPicPr>
          <p:cNvPr id="28674" name="Picture 2" descr="http://rnns.ru/uploads/posts/2009-06/thumbs/1244957204_876f99321b6d9e9a346d2e67c7a_pre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133725" cy="4095750"/>
          </a:xfrm>
          <a:prstGeom prst="rect">
            <a:avLst/>
          </a:prstGeom>
          <a:noFill/>
        </p:spPr>
      </p:pic>
      <p:pic>
        <p:nvPicPr>
          <p:cNvPr id="7170" name="Picture 2" descr="http://i523.photobucket.com/albums/w356/drugsnboobs/matiss_redfish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124744"/>
            <a:ext cx="3415655" cy="4671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Василий </a:t>
            </a:r>
            <a:r>
              <a:rPr lang="ru-RU" dirty="0"/>
              <a:t>В</a:t>
            </a:r>
            <a:r>
              <a:rPr lang="ru-RU" dirty="0" smtClean="0"/>
              <a:t>асильевич Верещагин</a:t>
            </a:r>
            <a:endParaRPr lang="ru-RU" dirty="0"/>
          </a:p>
        </p:txBody>
      </p:sp>
      <p:pic>
        <p:nvPicPr>
          <p:cNvPr id="29698" name="Picture 2" descr="http://www.staratel.com/pictures/ruspaint/big/404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190875" cy="4095750"/>
          </a:xfrm>
          <a:prstGeom prst="rect">
            <a:avLst/>
          </a:prstGeom>
          <a:noFill/>
        </p:spPr>
      </p:pic>
      <p:pic>
        <p:nvPicPr>
          <p:cNvPr id="6148" name="Picture 4" descr="http://lbcbooks.com/wp-content/uploads/2014/01/Apofeoz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348880"/>
            <a:ext cx="4854724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546032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Апофеоз</a:t>
            </a:r>
            <a:r>
              <a:rPr lang="ru-RU" dirty="0" smtClean="0"/>
              <a:t> </a:t>
            </a:r>
            <a:r>
              <a:rPr lang="ru-RU" b="1" dirty="0" smtClean="0"/>
              <a:t>войны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Николаевич Бенуа</a:t>
            </a:r>
            <a:endParaRPr lang="ru-RU" dirty="0"/>
          </a:p>
        </p:txBody>
      </p:sp>
      <p:pic>
        <p:nvPicPr>
          <p:cNvPr id="30722" name="Picture 2" descr="http://wiki.iteach.ru/images/6/64/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052736"/>
            <a:ext cx="2800350" cy="3438526"/>
          </a:xfrm>
          <a:prstGeom prst="rect">
            <a:avLst/>
          </a:prstGeom>
          <a:noFill/>
        </p:spPr>
      </p:pic>
      <p:pic>
        <p:nvPicPr>
          <p:cNvPr id="5122" name="Picture 2" descr="http://s019.radikal.ru/i613/1204/ff/ceea5ed6540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5191125" cy="409575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869160"/>
          <a:ext cx="6096000" cy="12192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1521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213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21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hlinkClick r:id="rId6" tooltip="Бенуа Прогулка короля"/>
                        </a:rPr>
                        <a:t>Прогулка короля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, 1906,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Третьяковская галерея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Архип Иванович Куинджи</a:t>
            </a:r>
            <a:endParaRPr lang="ru-RU" dirty="0"/>
          </a:p>
        </p:txBody>
      </p:sp>
      <p:pic>
        <p:nvPicPr>
          <p:cNvPr id="31746" name="Picture 2" descr="http://www.tanais.info/kramskoy/kramskoy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44824"/>
            <a:ext cx="2914650" cy="4095750"/>
          </a:xfrm>
          <a:prstGeom prst="rect">
            <a:avLst/>
          </a:prstGeom>
          <a:noFill/>
        </p:spPr>
      </p:pic>
      <p:pic>
        <p:nvPicPr>
          <p:cNvPr id="4098" name="Picture 2" descr="http://img1.liveinternet.ru/images/attach/c/8/101/440/101440593_5276173_30010_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5562600" cy="4095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5805264"/>
            <a:ext cx="5154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"Лунная ночь на Днепре"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Серебрякова Зинаида Евгеньевна</a:t>
            </a:r>
            <a:endParaRPr lang="ru-RU" dirty="0"/>
          </a:p>
        </p:txBody>
      </p:sp>
      <p:pic>
        <p:nvPicPr>
          <p:cNvPr id="32770" name="Picture 2" descr="http://upload.wikimedia.org/wikipedia/commons/thumb/0/09/Serebryakova_SefPortrait.jpg/529px-Serebryakova_Sef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619500" cy="4095750"/>
          </a:xfrm>
          <a:prstGeom prst="rect">
            <a:avLst/>
          </a:prstGeom>
          <a:noFill/>
        </p:spPr>
      </p:pic>
      <p:pic>
        <p:nvPicPr>
          <p:cNvPr id="3074" name="Picture 2" descr="http://img1.liveinternet.ru/images/attach/c/1/57/129/57129117_18235_0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68760"/>
            <a:ext cx="4981575" cy="4095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5460326"/>
            <a:ext cx="4434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 завтраком. 1914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 Сезанн</a:t>
            </a:r>
            <a:endParaRPr lang="ru-RU" dirty="0"/>
          </a:p>
        </p:txBody>
      </p:sp>
      <p:pic>
        <p:nvPicPr>
          <p:cNvPr id="33794" name="Picture 2" descr="http://album.foto.ru/photos/pr0/141148/1981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362325" cy="4095750"/>
          </a:xfrm>
          <a:prstGeom prst="rect">
            <a:avLst/>
          </a:prstGeom>
          <a:noFill/>
        </p:spPr>
      </p:pic>
      <p:pic>
        <p:nvPicPr>
          <p:cNvPr id="2050" name="Picture 2" descr="Поль Сезанн &quot;Голубая ваз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700808"/>
            <a:ext cx="3168352" cy="388843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91680" y="5707301"/>
            <a:ext cx="2304256" cy="615553"/>
          </a:xfrm>
          <a:prstGeom prst="rect">
            <a:avLst/>
          </a:prstGeom>
          <a:solidFill>
            <a:srgbClr val="F0F0A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"ГОЛУБАЯ ВАЗА".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 Захарович Шагал</a:t>
            </a:r>
            <a:endParaRPr lang="ru-RU" dirty="0"/>
          </a:p>
        </p:txBody>
      </p:sp>
      <p:pic>
        <p:nvPicPr>
          <p:cNvPr id="34818" name="Picture 2" descr="http://g4.s3usercontent.com/u40/photoFEFB/20926527156-0/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052736"/>
            <a:ext cx="2828925" cy="4095750"/>
          </a:xfrm>
          <a:prstGeom prst="rect">
            <a:avLst/>
          </a:prstGeom>
          <a:noFill/>
        </p:spPr>
      </p:pic>
      <p:pic>
        <p:nvPicPr>
          <p:cNvPr id="1026" name="Picture 2" descr="http://www.kornilova.by/upload/iblock/10f/av-79361j1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5419725" cy="4095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5445224"/>
            <a:ext cx="2177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НАД ГОРОДОМ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Клод Моне</a:t>
            </a:r>
            <a:endParaRPr lang="ru-RU" dirty="0"/>
          </a:p>
        </p:txBody>
      </p:sp>
      <p:pic>
        <p:nvPicPr>
          <p:cNvPr id="15362" name="Picture 2" descr="http://biography.sgu.ru/bio/data/files/pictures/image/345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3048000" cy="4095750"/>
          </a:xfrm>
          <a:prstGeom prst="rect">
            <a:avLst/>
          </a:prstGeom>
          <a:noFill/>
        </p:spPr>
      </p:pic>
      <p:pic>
        <p:nvPicPr>
          <p:cNvPr id="20484" name="Picture 4" descr="Клод Моне. Завтрак на трав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4824536" cy="3168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4721662"/>
            <a:ext cx="4631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Завтрак на траве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Пабло Пикассо</a:t>
            </a:r>
            <a:endParaRPr lang="ru-RU" dirty="0"/>
          </a:p>
        </p:txBody>
      </p:sp>
      <p:pic>
        <p:nvPicPr>
          <p:cNvPr id="17410" name="Picture 2" descr="http://www.popcrunch.com/wp-content/uploads/2008/05/picasso-pabl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3076575" cy="4095750"/>
          </a:xfrm>
          <a:prstGeom prst="rect">
            <a:avLst/>
          </a:prstGeom>
          <a:noFill/>
        </p:spPr>
      </p:pic>
      <p:pic>
        <p:nvPicPr>
          <p:cNvPr id="18434" name="Picture 2" descr="http://www.espanolsinfronteras.com/im%E1genes/%CDndice%20de%20Biograf%EDas%20-%20Picasso%20-%20Acr%F3bata%20con%20bal%F3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340768"/>
            <a:ext cx="3076575" cy="4095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5460326"/>
            <a:ext cx="3615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Девочка на шаре.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Ренато</a:t>
            </a:r>
            <a:r>
              <a:rPr lang="ru-RU" dirty="0" smtClean="0"/>
              <a:t> Гуттузо</a:t>
            </a:r>
            <a:endParaRPr lang="ru-RU" dirty="0"/>
          </a:p>
        </p:txBody>
      </p:sp>
      <p:pic>
        <p:nvPicPr>
          <p:cNvPr id="19458" name="Picture 2" descr="http://content.foto.mail.ru/mail/ashartons65/_answers/i-472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895725" cy="4095750"/>
          </a:xfrm>
          <a:prstGeom prst="rect">
            <a:avLst/>
          </a:prstGeom>
          <a:noFill/>
        </p:spPr>
      </p:pic>
      <p:pic>
        <p:nvPicPr>
          <p:cNvPr id="15362" name="Picture 2" descr="http://m2.paperblog.com/i/128/1283063/renato-guttusoal-complesso-del-vittoriano-da--L-ATVi9K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628800"/>
            <a:ext cx="338437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Борис Кустодиев</a:t>
            </a:r>
            <a:endParaRPr lang="ru-RU" dirty="0"/>
          </a:p>
        </p:txBody>
      </p:sp>
      <p:pic>
        <p:nvPicPr>
          <p:cNvPr id="21506" name="Picture 2" descr="http://cdn2.all-art.org/art_20th_century/russian_art/kustodiev/9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72816"/>
            <a:ext cx="2828925" cy="4095750"/>
          </a:xfrm>
          <a:prstGeom prst="rect">
            <a:avLst/>
          </a:prstGeom>
          <a:noFill/>
        </p:spPr>
      </p:pic>
      <p:pic>
        <p:nvPicPr>
          <p:cNvPr id="14338" name="Picture 2" descr="http://s61.radikal.ru/i172/1112/e5/2ad69e4c05a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44824"/>
            <a:ext cx="4676775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 Михайлович Васнецов</a:t>
            </a:r>
            <a:endParaRPr lang="ru-RU" dirty="0"/>
          </a:p>
        </p:txBody>
      </p:sp>
      <p:pic>
        <p:nvPicPr>
          <p:cNvPr id="22530" name="Picture 2" descr="http://s16.radikal.ru/i190/0907/af/499c964106c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275" y="2762250"/>
            <a:ext cx="3133725" cy="4095750"/>
          </a:xfrm>
          <a:prstGeom prst="rect">
            <a:avLst/>
          </a:prstGeom>
          <a:noFill/>
        </p:spPr>
      </p:pic>
      <p:pic>
        <p:nvPicPr>
          <p:cNvPr id="11266" name="Picture 2" descr="http://stat20.privet.ru/lr/0c0ce71c3e68c58ca66b792f9ec1e19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2838450" cy="4095750"/>
          </a:xfrm>
          <a:prstGeom prst="rect">
            <a:avLst/>
          </a:prstGeom>
          <a:noFill/>
        </p:spPr>
      </p:pic>
      <p:pic>
        <p:nvPicPr>
          <p:cNvPr id="11268" name="Picture 4" descr="http://files.smallbay.ru/images2/vasneztov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556792"/>
            <a:ext cx="3171825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1.liveinternet.ru/images/attach/c/5/88/504/88504377_2901825_tribogatyrya1920x1200992655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71296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Казимир Малевич</a:t>
            </a:r>
            <a:endParaRPr lang="ru-RU" dirty="0"/>
          </a:p>
        </p:txBody>
      </p:sp>
      <p:pic>
        <p:nvPicPr>
          <p:cNvPr id="24578" name="Picture 2" descr="http://womantalks.ru/uploads/post-121732-128587575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2743200" cy="4095750"/>
          </a:xfrm>
          <a:prstGeom prst="rect">
            <a:avLst/>
          </a:prstGeom>
          <a:noFill/>
        </p:spPr>
      </p:pic>
      <p:pic>
        <p:nvPicPr>
          <p:cNvPr id="10242" name="Picture 2" descr="http://s51.radikal.ru/i131/1105/ad/34bfa87e3fd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348880"/>
            <a:ext cx="5457825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 Гоген</a:t>
            </a:r>
            <a:endParaRPr lang="ru-RU" dirty="0"/>
          </a:p>
        </p:txBody>
      </p:sp>
      <p:pic>
        <p:nvPicPr>
          <p:cNvPr id="26626" name="Picture 2" descr="http://cache2.allpostersimages.com/p/LRG/65/6507/OIU6100Z/posterler/gauguin-paul-self-portrait-c-1893-oil-on-canv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076575" cy="4095750"/>
          </a:xfrm>
          <a:prstGeom prst="rect">
            <a:avLst/>
          </a:prstGeom>
          <a:noFill/>
        </p:spPr>
      </p:pic>
      <p:pic>
        <p:nvPicPr>
          <p:cNvPr id="9218" name="Picture 2" descr="http://www.gigart.ru/uploads/posts/2010-10/1287485681_gauguin-paul-pastorales-tahitienn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492896"/>
            <a:ext cx="5324475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</TotalTime>
  <Words>71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Тема урока:                        Художники 20 века.</vt:lpstr>
      <vt:lpstr>Клод Моне</vt:lpstr>
      <vt:lpstr>Пабло Пикассо</vt:lpstr>
      <vt:lpstr>Ренато Гуттузо</vt:lpstr>
      <vt:lpstr>Борис Кустодиев</vt:lpstr>
      <vt:lpstr>Виктор Михайлович Васнецов</vt:lpstr>
      <vt:lpstr>Слайд 7</vt:lpstr>
      <vt:lpstr>Казимир Малевич</vt:lpstr>
      <vt:lpstr>Поль Гоген</vt:lpstr>
      <vt:lpstr>Ле Корбюзье</vt:lpstr>
      <vt:lpstr>Анри Матисс</vt:lpstr>
      <vt:lpstr>Василий Васильевич Верещагин</vt:lpstr>
      <vt:lpstr>Александр Николаевич Бенуа</vt:lpstr>
      <vt:lpstr>Архип Иванович Куинджи</vt:lpstr>
      <vt:lpstr>Серебрякова Зинаида Евгеньевна</vt:lpstr>
      <vt:lpstr>Поль Сезанн</vt:lpstr>
      <vt:lpstr>Марк Захарович Шагал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                      Художники 20 века.</dc:title>
  <dc:creator>пользователь</dc:creator>
  <cp:lastModifiedBy>пользователь</cp:lastModifiedBy>
  <cp:revision>17</cp:revision>
  <dcterms:created xsi:type="dcterms:W3CDTF">2014-03-31T09:18:56Z</dcterms:created>
  <dcterms:modified xsi:type="dcterms:W3CDTF">2014-05-13T03:33:29Z</dcterms:modified>
</cp:coreProperties>
</file>