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0" r:id="rId4"/>
    <p:sldId id="271" r:id="rId5"/>
    <p:sldId id="266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67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2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Художественная открытка как эпистолярный жанр начала ХХ века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Поздравительные открытки</a:t>
            </a:r>
            <a:endParaRPr lang="ru-RU" dirty="0"/>
          </a:p>
        </p:txBody>
      </p:sp>
      <p:pic>
        <p:nvPicPr>
          <p:cNvPr id="5" name="Содержимое 4" descr="82570624_AK_10508005_gr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0666" y="1524000"/>
            <a:ext cx="2992306" cy="4572000"/>
          </a:xfrm>
        </p:spPr>
      </p:pic>
      <p:pic>
        <p:nvPicPr>
          <p:cNvPr id="6" name="Содержимое 5" descr="7_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73014"/>
            <a:ext cx="4059238" cy="287397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Пасхальные открытки</a:t>
            </a:r>
            <a:endParaRPr lang="ru-RU" dirty="0"/>
          </a:p>
        </p:txBody>
      </p:sp>
      <p:pic>
        <p:nvPicPr>
          <p:cNvPr id="10" name="Содержимое 9" descr="PO_kustov1_5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780928"/>
            <a:ext cx="3538597" cy="2130307"/>
          </a:xfrm>
        </p:spPr>
      </p:pic>
      <p:pic>
        <p:nvPicPr>
          <p:cNvPr id="11" name="Содержимое 10" descr="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615"/>
            <a:ext cx="4059238" cy="258676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«Gruss aus...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5950" y="2129790"/>
            <a:ext cx="5372100" cy="33604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«</a:t>
            </a:r>
            <a:r>
              <a:rPr lang="en-US" dirty="0" err="1" smtClean="0"/>
              <a:t>Gruss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...»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«привет из …»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345743172-558768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7814" y="1524000"/>
            <a:ext cx="7088372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Открытка как фотография на память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Открытки отправляются «из пути»</a:t>
            </a:r>
            <a:endParaRPr lang="ru-RU" dirty="0"/>
          </a:p>
        </p:txBody>
      </p:sp>
      <p:pic>
        <p:nvPicPr>
          <p:cNvPr id="10" name="Содержимое 9" descr="1014060-pic_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68016"/>
            <a:ext cx="4038600" cy="2580880"/>
          </a:xfrm>
        </p:spPr>
      </p:pic>
      <p:pic>
        <p:nvPicPr>
          <p:cNvPr id="8" name="Содержимое 7" descr="pic_562eb816992994a6f79116f5837432c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68888" y="3091656"/>
            <a:ext cx="3200400" cy="2133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чем отличие открытого письма(открытки) от письма?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Письма –из конечной точки путешествия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Коллекционирование открыток называется </a:t>
            </a:r>
            <a:r>
              <a:rPr lang="ru-RU" sz="2000" b="1" dirty="0" smtClean="0"/>
              <a:t>филокартией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40768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Филатели́я</a:t>
            </a:r>
            <a:r>
              <a:rPr lang="ru-RU" sz="2000" dirty="0" smtClean="0"/>
              <a:t> — область коллекционирования и изучения знаков почтовой оплаты, к которым относят марки, этикетки, ярлыки, разнообразные </a:t>
            </a:r>
            <a:r>
              <a:rPr lang="ru-RU" sz="2000" dirty="0" err="1" smtClean="0"/>
              <a:t>провизории</a:t>
            </a:r>
            <a:r>
              <a:rPr lang="ru-RU" sz="2000" dirty="0" smtClean="0"/>
              <a:t>, почтовые штемпели (календарные и специальные гашения), штампы, а также конвертов, почтовых карточек и открыток с этими знаками — напечатанными (так называемых цельных вещей) или наклеенными (так называемых целых вещей), других видов филателистических материалов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717032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Филателисти́ческие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материа́лы</a:t>
            </a:r>
            <a:r>
              <a:rPr lang="ru-RU" sz="2000" b="1" dirty="0" smtClean="0"/>
              <a:t> </a:t>
            </a:r>
            <a:r>
              <a:rPr lang="ru-RU" sz="2000" dirty="0" smtClean="0"/>
              <a:t>— почтовые марки, сцепки, блоки, малые листы, цельные вещи, целые вещи, оттиски почтовых штемпелей, почтовые наклейки и другие знаки почтовой оплаты, являющиеся объектами коллекционирования филателистов.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157192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Филатели́ст</a:t>
            </a:r>
            <a:r>
              <a:rPr lang="ru-RU" sz="2000" dirty="0" smtClean="0"/>
              <a:t> — собиратель почтовых марок и других знаков почтовой оплаты, руководствующийся при создании своей коллекции принципами филателии.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852936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Откры́тка</a:t>
            </a:r>
            <a:r>
              <a:rPr lang="ru-RU" dirty="0" smtClean="0"/>
              <a:t> (первоначально </a:t>
            </a:r>
            <a:r>
              <a:rPr lang="ru-RU" dirty="0" err="1" smtClean="0"/>
              <a:t>откры́тое</a:t>
            </a:r>
            <a:r>
              <a:rPr lang="ru-RU" dirty="0" smtClean="0"/>
              <a:t> письмо́) — особый вид почтовой карточки для открытого письма (без конверта).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ru-RU" dirty="0" smtClean="0"/>
              <a:t>Что такое открытка?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049016"/>
          </a:xfrm>
        </p:spPr>
        <p:txBody>
          <a:bodyPr/>
          <a:lstStyle/>
          <a:p>
            <a:r>
              <a:rPr lang="ru-RU" dirty="0" err="1" smtClean="0"/>
              <a:t>Эпистоля́рный</a:t>
            </a:r>
            <a:r>
              <a:rPr lang="ru-RU" dirty="0" smtClean="0"/>
              <a:t> </a:t>
            </a:r>
            <a:r>
              <a:rPr lang="ru-RU" dirty="0" smtClean="0"/>
              <a:t>(от греч. </a:t>
            </a:r>
            <a:r>
              <a:rPr lang="ru-RU" dirty="0" err="1" smtClean="0"/>
              <a:t>επιστολή </a:t>
            </a:r>
            <a:r>
              <a:rPr lang="ru-RU" dirty="0" smtClean="0"/>
              <a:t>— «послание») — литературный жанр, в котором используется форма «писем» или «посланий» (эпистол</a:t>
            </a:r>
            <a:r>
              <a:rPr lang="ru-RU" dirty="0" smtClean="0"/>
              <a:t>).</a:t>
            </a:r>
          </a:p>
          <a:p>
            <a:pPr>
              <a:buNone/>
            </a:pP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/>
              <a:t>Что такое эпистолярный жанр?</a:t>
            </a:r>
            <a:endParaRPr lang="ru-RU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3068960"/>
            <a:ext cx="8305800" cy="1143000"/>
          </a:xfrm>
        </p:spPr>
        <p:txBody>
          <a:bodyPr/>
          <a:lstStyle/>
          <a:p>
            <a:r>
              <a:rPr lang="ru-RU" dirty="0" smtClean="0"/>
              <a:t>Письмо́ (</a:t>
            </a:r>
            <a:r>
              <a:rPr lang="ru-RU" dirty="0" err="1" smtClean="0"/>
              <a:t>сообщéние</a:t>
            </a:r>
            <a:r>
              <a:rPr lang="ru-RU" dirty="0" smtClean="0"/>
              <a:t>). Письмом является в компактной форме на бумаге или других материалах текст. Также письмо является важной перепиской между двумя и более адресатами.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305800" cy="1981200"/>
          </a:xfrm>
        </p:spPr>
        <p:txBody>
          <a:bodyPr/>
          <a:lstStyle/>
          <a:p>
            <a:r>
              <a:rPr lang="ru-RU" dirty="0" smtClean="0"/>
              <a:t>Что такое письмо?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elo_10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40230"/>
            <a:ext cx="6096000" cy="39395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Открытое письмо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Открытки с видами города</a:t>
            </a:r>
            <a:endParaRPr lang="ru-RU" dirty="0"/>
          </a:p>
        </p:txBody>
      </p:sp>
      <p:pic>
        <p:nvPicPr>
          <p:cNvPr id="5" name="Содержимое 4" descr="4020734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66596"/>
            <a:ext cx="4059238" cy="2286807"/>
          </a:xfrm>
        </p:spPr>
      </p:pic>
      <p:pic>
        <p:nvPicPr>
          <p:cNvPr id="6" name="Содержимое 5" descr="orel_1900_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636912"/>
            <a:ext cx="4038600" cy="241947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Открытки с изображениями цветов</a:t>
            </a:r>
            <a:endParaRPr lang="ru-RU" dirty="0"/>
          </a:p>
        </p:txBody>
      </p:sp>
      <p:pic>
        <p:nvPicPr>
          <p:cNvPr id="5" name="Содержимое 4" descr="2011_08_04_06_34_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32351" y="1524000"/>
            <a:ext cx="2908935" cy="4572000"/>
          </a:xfrm>
        </p:spPr>
      </p:pic>
      <p:pic>
        <p:nvPicPr>
          <p:cNvPr id="6" name="Содержимое 5" descr="b591846029ab0866d2481f77ad9f0a0ebc5f6c1466353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98207" y="1524000"/>
            <a:ext cx="2959223" cy="4572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Открытки с изображениями животных</a:t>
            </a:r>
            <a:endParaRPr lang="ru-RU" dirty="0"/>
          </a:p>
        </p:txBody>
      </p:sp>
      <p:pic>
        <p:nvPicPr>
          <p:cNvPr id="5" name="Содержимое 4" descr="0_a48a5_d2e67c24_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45904"/>
            <a:ext cx="4059238" cy="2328191"/>
          </a:xfrm>
        </p:spPr>
      </p:pic>
      <p:pic>
        <p:nvPicPr>
          <p:cNvPr id="6" name="Содержимое 5" descr="Harry_Whittier_Frees_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29877"/>
            <a:ext cx="4059238" cy="296024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Открытки на автомобильную тему</a:t>
            </a:r>
            <a:endParaRPr lang="ru-RU" dirty="0"/>
          </a:p>
        </p:txBody>
      </p:sp>
      <p:pic>
        <p:nvPicPr>
          <p:cNvPr id="7" name="Содержимое 6" descr="chto_bylo_neobhodimo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05843"/>
            <a:ext cx="4059238" cy="3408313"/>
          </a:xfrm>
        </p:spPr>
      </p:pic>
      <p:pic>
        <p:nvPicPr>
          <p:cNvPr id="8" name="Содержимое 7" descr="1251830482_gonochnye_avtomobili_nachala_20go_veka_20_foto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09185"/>
            <a:ext cx="4059238" cy="260162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</TotalTime>
  <Words>269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Художественная открытка как эпистолярный жанр начала ХХ века</vt:lpstr>
      <vt:lpstr>Что такое открытка?</vt:lpstr>
      <vt:lpstr>Что такое эпистолярный жанр?</vt:lpstr>
      <vt:lpstr>Что такое письмо?</vt:lpstr>
      <vt:lpstr>Открытое письмо</vt:lpstr>
      <vt:lpstr>Открытки с видами города</vt:lpstr>
      <vt:lpstr>Открытки с изображениями цветов</vt:lpstr>
      <vt:lpstr>Открытки с изображениями животных</vt:lpstr>
      <vt:lpstr>Открытки на автомобильную тему</vt:lpstr>
      <vt:lpstr>Поздравительные открытки</vt:lpstr>
      <vt:lpstr>Пасхальные открытки</vt:lpstr>
      <vt:lpstr>«Gruss aus...» «привет из …»</vt:lpstr>
      <vt:lpstr>Открытка как фотография на память</vt:lpstr>
      <vt:lpstr>В чем отличие открытого письма(открытки) от письма?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Художественная открытка как эпистолярный жанр начала ХХ века</dc:title>
  <dc:creator>Администратор</dc:creator>
  <cp:lastModifiedBy>Администратор</cp:lastModifiedBy>
  <cp:revision>7</cp:revision>
  <dcterms:created xsi:type="dcterms:W3CDTF">2014-05-20T16:25:42Z</dcterms:created>
  <dcterms:modified xsi:type="dcterms:W3CDTF">2014-05-20T17:35:14Z</dcterms:modified>
</cp:coreProperties>
</file>