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61" r:id="rId3"/>
    <p:sldId id="263" r:id="rId4"/>
    <p:sldId id="258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5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76FB7-F7A0-4E40-953C-29F104B723FF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3909F-A0AB-4446-BABD-6241CB3D9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37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3909F-A0AB-4446-BABD-6241CB3D9E7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72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3909F-A0AB-4446-BABD-6241CB3D9E7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72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3909F-A0AB-4446-BABD-6241CB3D9E7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72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3909F-A0AB-4446-BABD-6241CB3D9E7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7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9AE7FCF8-B9AB-48CA-87CB-71175B7BD54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0428507C-93DC-47B7-99F8-E8EC6383016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CF8-B9AB-48CA-87CB-71175B7BD54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8507C-93DC-47B7-99F8-E8EC6383016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CF8-B9AB-48CA-87CB-71175B7BD54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8507C-93DC-47B7-99F8-E8EC6383016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CF8-B9AB-48CA-87CB-71175B7BD54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8507C-93DC-47B7-99F8-E8EC6383016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9AE7FCF8-B9AB-48CA-87CB-71175B7BD54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0428507C-93DC-47B7-99F8-E8EC6383016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CF8-B9AB-48CA-87CB-71175B7BD54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8507C-93DC-47B7-99F8-E8EC6383016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CF8-B9AB-48CA-87CB-71175B7BD54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8507C-93DC-47B7-99F8-E8EC6383016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CF8-B9AB-48CA-87CB-71175B7BD54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8507C-93DC-47B7-99F8-E8EC6383016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CF8-B9AB-48CA-87CB-71175B7BD54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8507C-93DC-47B7-99F8-E8EC638301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CF8-B9AB-48CA-87CB-71175B7BD54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8507C-93DC-47B7-99F8-E8EC6383016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FCF8-B9AB-48CA-87CB-71175B7BD54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8507C-93DC-47B7-99F8-E8EC6383016A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28507C-93DC-47B7-99F8-E8EC6383016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E7FCF8-B9AB-48CA-87CB-71175B7BD54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9469" y="3068960"/>
            <a:ext cx="5472608" cy="1287760"/>
          </a:xfrm>
        </p:spPr>
        <p:txBody>
          <a:bodyPr>
            <a:normAutofit lnSpcReduction="10000"/>
          </a:bodyPr>
          <a:lstStyle/>
          <a:p>
            <a:r>
              <a:rPr lang="ru-RU" sz="2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В3. Электролиз </a:t>
            </a:r>
          </a:p>
          <a:p>
            <a:r>
              <a:rPr lang="ru-RU" sz="2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расплавов и растворов </a:t>
            </a:r>
          </a:p>
          <a:p>
            <a:r>
              <a:rPr lang="en-US" sz="2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солей, щелочей, кислот</a:t>
            </a:r>
            <a:r>
              <a:rPr lang="en-US" sz="2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264696" cy="2133600"/>
          </a:xfrm>
        </p:spPr>
        <p:txBody>
          <a:bodyPr>
            <a:noAutofit/>
          </a:bodyPr>
          <a:lstStyle/>
          <a:p>
            <a:r>
              <a:rPr lang="ru-RU" sz="3600" b="1" cap="all" dirty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Тест для подготовки к ЕГЭ по химии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394" y="5091281"/>
            <a:ext cx="3888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Карташова Людмила Александровна, </a:t>
            </a:r>
          </a:p>
          <a:p>
            <a:pPr algn="r"/>
            <a:r>
              <a:rPr lang="ru-RU" sz="1600" dirty="0" smtClean="0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учитель химии, МБОУ СОШ №27 с углубленным изучением отдельных предметов г. Балаково</a:t>
            </a:r>
            <a:endParaRPr lang="ru-RU" sz="1600" dirty="0" smtClean="0">
              <a:ln/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37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6)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0006" y="49765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4561" y="1579508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Название соли 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sz="2000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электролиза</a:t>
            </a:r>
            <a:endParaRPr lang="ru-RU" b="1" cap="all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011" y="2575937"/>
            <a:ext cx="39929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хлорид меди(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(раствор)</a:t>
            </a:r>
            <a:endParaRPr lang="en-US" sz="20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хлорид меди(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(расплав)</a:t>
            </a:r>
            <a:endParaRPr lang="en-US" sz="20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хлорид натрия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(раствор)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хлорид натрия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расплав)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20006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0006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20006" y="3861048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20006" y="44074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0006" y="32849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названием соли и продуктами электролиза её водного раствора на инертных электродах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393899" y="2047732"/>
            <a:ext cx="42193" cy="34438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57313" y="267464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натрий, хлор</a:t>
            </a:r>
            <a:endParaRPr lang="ru-RU" sz="2000" baseline="-250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5359966" y="2132856"/>
            <a:ext cx="3387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водород, хлор</a:t>
            </a:r>
            <a:endParaRPr lang="ru-RU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5436096" y="3891825"/>
            <a:ext cx="1535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медь, хлор, </a:t>
            </a:r>
            <a:endParaRPr lang="ru-RU" sz="2000" baseline="-250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419587" y="4407495"/>
            <a:ext cx="2331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водород, кислород</a:t>
            </a:r>
            <a:endParaRPr lang="ru-RU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394231" y="4976594"/>
            <a:ext cx="3074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гидроксид натрия, хлор,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водород</a:t>
            </a:r>
            <a:endParaRPr lang="ru-RU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5359966" y="3249825"/>
            <a:ext cx="3414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гидроксид меди(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), водород</a:t>
            </a:r>
            <a:endParaRPr lang="ru-RU" sz="2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3218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9798" y="6104302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5055567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4561" y="1579508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металл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способ </a:t>
            </a:r>
            <a:r>
              <a:rPr lang="ru-RU" sz="2000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электролиза</a:t>
            </a:r>
            <a:endParaRPr lang="ru-RU" b="1" cap="all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011" y="2575937"/>
            <a:ext cx="39929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калий</a:t>
            </a:r>
            <a:endParaRPr lang="en-US" sz="20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магний</a:t>
            </a:r>
            <a:endParaRPr lang="en-US" sz="20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свинец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медь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11960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1960" y="3861048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11960" y="4437112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1960" y="32849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металлом и способом его электролитического получения в промышленности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51920" y="1994452"/>
            <a:ext cx="42193" cy="34438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93206" y="2664633"/>
            <a:ext cx="3756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водного раствора гидроксида</a:t>
            </a:r>
            <a:endParaRPr lang="ru-RU" sz="2000" baseline="-250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4866680" y="2132856"/>
            <a:ext cx="3387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расплавленного нитрата</a:t>
            </a:r>
            <a:endParaRPr lang="ru-RU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970039" y="3841567"/>
            <a:ext cx="2911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расплавленного оксида</a:t>
            </a:r>
            <a:endParaRPr lang="ru-RU" sz="2000" baseline="-250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4960006" y="4437112"/>
            <a:ext cx="2940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водного раствора солей</a:t>
            </a:r>
            <a:endParaRPr lang="ru-RU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4960006" y="4976594"/>
            <a:ext cx="3197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раствора оксида в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расплавленном криолите </a:t>
            </a:r>
            <a:endParaRPr lang="ru-RU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4934312" y="3276083"/>
            <a:ext cx="2282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расплава хлорида</a:t>
            </a:r>
            <a:endParaRPr lang="ru-RU" sz="2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405364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3968" y="4983559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611760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вещества     </a:t>
            </a:r>
            <a:r>
              <a:rPr lang="en-US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электролиза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011" y="2575937"/>
            <a:ext cx="21033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RbOH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Hg(NO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 smtClean="0"/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AuCl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3968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3968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3968" y="3831431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3968" y="44074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3968" y="3275847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формулой вещества и продуктом электролиза его водного раствора с инертными электродами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6865" y="2073425"/>
            <a:ext cx="42193" cy="32997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90855" y="2682279"/>
            <a:ext cx="4197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гидроксид металла, хлор, водород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877637" y="2194411"/>
            <a:ext cx="2045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металл, галоген</a:t>
            </a:r>
            <a:endParaRPr lang="ru-RU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4886047" y="3829614"/>
            <a:ext cx="2116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водород, галоген</a:t>
            </a:r>
            <a:endParaRPr lang="ru-RU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4925038" y="4429199"/>
            <a:ext cx="2331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водород, кислород</a:t>
            </a:r>
            <a:endParaRPr lang="ru-RU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4925038" y="4964717"/>
            <a:ext cx="3352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металл, кислота, кислород</a:t>
            </a:r>
            <a:endParaRPr lang="ru-RU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4886047" y="3313847"/>
            <a:ext cx="2224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металл, кислород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683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4)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12094" y="4911551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611760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вещества     </a:t>
            </a:r>
            <a:r>
              <a:rPr lang="en-US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электролиза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011" y="2575937"/>
            <a:ext cx="21033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Li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2094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2094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9734" y="3819070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2094" y="436510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9734" y="3275847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формулой вещества и продуктом, образующимся на а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оде при электролизе её водного раствора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6865" y="2073425"/>
            <a:ext cx="42193" cy="3371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67124" y="2708919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160299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56176" y="381906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56176" y="436510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4911551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HF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56176" y="3275845"/>
            <a:ext cx="603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465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61" grpId="0" animBg="1"/>
      <p:bldP spid="58" grpId="0" animBg="1"/>
      <p:bldP spid="59" grpId="0" animBg="1"/>
      <p:bldP spid="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5)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4)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12094" y="4911551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611760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вещества     </a:t>
            </a:r>
            <a:r>
              <a:rPr lang="en-US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электролиза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011" y="2575937"/>
            <a:ext cx="21033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AlBr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AgNO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aseline="-25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2094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2094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9734" y="3819070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2094" y="436510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9734" y="3275847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формулой вещества и продуктом, образующимся на катоде при электролизе её водного раствора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6865" y="2073425"/>
            <a:ext cx="42193" cy="3371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67124" y="2708919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16029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endParaRPr lang="ru-RU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56176" y="3819069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Ag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56176" y="4365104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4911551"/>
            <a:ext cx="1257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галоген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56176" y="3275845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9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58" grpId="0" animBg="1"/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12094" y="4911551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611760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вещества     </a:t>
            </a:r>
            <a:r>
              <a:rPr lang="en-US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электролиза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578" y="2575937"/>
            <a:ext cx="21033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4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2094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2094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9734" y="3819070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2094" y="436510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9734" y="3275847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формулой вещества и продуктом, образующимся на инертном аноде при электролизе её водного раствора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6865" y="2073425"/>
            <a:ext cx="42193" cy="3371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67124" y="2708919"/>
            <a:ext cx="78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сера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160299"/>
            <a:ext cx="760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азот</a:t>
            </a:r>
            <a:endParaRPr lang="ru-RU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56176" y="3819069"/>
            <a:ext cx="1188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металл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56176" y="4365104"/>
            <a:ext cx="1475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кислород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4911551"/>
            <a:ext cx="1275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водород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56176" y="3275845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хлор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502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12094" y="4911551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611760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вещества     </a:t>
            </a:r>
            <a:r>
              <a:rPr lang="en-US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на катоде</a:t>
            </a:r>
            <a:endParaRPr lang="ru-RU" b="1" cap="all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578" y="2575937"/>
            <a:ext cx="210334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NaF</a:t>
            </a:r>
            <a:endParaRPr lang="en-US" sz="2400" b="1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Cu(NO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ZnSO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2094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2094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9734" y="3819070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2094" y="436510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9734" y="3275847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формулой соли и продуктом, выделяющимся на катоде электролиза её водного раствора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6865" y="2073425"/>
            <a:ext cx="42193" cy="3371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67124" y="2708919"/>
            <a:ext cx="1275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водород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160299"/>
            <a:ext cx="1188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металл</a:t>
            </a:r>
            <a:endParaRPr lang="ru-RU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56176" y="3819069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56176" y="4365104"/>
            <a:ext cx="2687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металл и водород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4911551"/>
            <a:ext cx="1257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галоген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56176" y="3275845"/>
            <a:ext cx="1475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кислород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034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6)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4)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12094" y="4911551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611760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вещества     </a:t>
            </a:r>
            <a:r>
              <a:rPr lang="en-US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на катоде</a:t>
            </a:r>
            <a:endParaRPr lang="ru-RU" b="1" cap="all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578" y="2575937"/>
            <a:ext cx="210334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CaBr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CuBr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2094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2094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9734" y="3819070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2094" y="436510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9734" y="3275847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формулой соли и продуктами, выделяющимися на катоде при электролизе её водного раствора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6865" y="2073425"/>
            <a:ext cx="42193" cy="3371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67124" y="2708919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160299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Li</a:t>
            </a:r>
            <a:endParaRPr lang="ru-RU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37095" y="3819070"/>
            <a:ext cx="10390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/>
          </a:p>
          <a:p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56176" y="436510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CuO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4911551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Cu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56176" y="3275845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362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4)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6)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6)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512094" y="4911551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611760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вещества     </a:t>
            </a:r>
            <a:r>
              <a:rPr lang="en-US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на а</a:t>
            </a:r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оде</a:t>
            </a:r>
            <a:endParaRPr lang="ru-RU" b="1" cap="all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578" y="2575937"/>
            <a:ext cx="210334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NaI</a:t>
            </a:r>
            <a:endParaRPr lang="ru-RU" sz="2400" b="1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2094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2094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9734" y="3819070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2094" y="436510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9734" y="3275847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формулой соли и продуктами, выделяющимися на аноде при электролизе её водного раствора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6865" y="2073425"/>
            <a:ext cx="42193" cy="3371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67124" y="27089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160299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37095" y="3819070"/>
            <a:ext cx="595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/>
          </a:p>
          <a:p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56176" y="436510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4911551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6156176" y="3275845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485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14290"/>
            <a:ext cx="8229600" cy="114300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Литература:</a:t>
            </a:r>
            <a:endParaRPr lang="ru-RU" sz="3600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915" y="1700808"/>
            <a:ext cx="856349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В.Н.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Доронькин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А.Г. Бережная Подготовка к ЕГЭ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Химия Тематические тесты: базовый и повышенный уровни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10-11 классы, Легион, Ростов-на-Дону, 2012 г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ln w="1905"/>
                <a:latin typeface="Times New Roman" pitchFamily="18" charset="0"/>
                <a:cs typeface="Times New Roman" pitchFamily="18" charset="0"/>
              </a:rPr>
              <a:t>О.С. Габриелян, И.Г. Остроумов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Химия ЕГЭ, Дрофа, М. 2011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1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6792"/>
            <a:ext cx="7787208" cy="3096345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Закрепить знания об электролизе</a:t>
            </a:r>
          </a:p>
          <a:p>
            <a:r>
              <a:rPr lang="ru-RU" sz="2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Проверить готовность к сдаче </a:t>
            </a:r>
            <a:r>
              <a:rPr lang="ru-RU" sz="2400" b="1" cap="all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ЕгЭ</a:t>
            </a:r>
            <a:endParaRPr lang="ru-RU" sz="2400" b="1" cap="all" dirty="0" smtClean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Продолжить подготовку к экзамену.</a:t>
            </a:r>
            <a:endParaRPr lang="ru-RU" sz="2400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Цели:</a:t>
            </a:r>
            <a:endParaRPr lang="ru-RU" sz="3600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92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55576" y="1268760"/>
            <a:ext cx="7596336" cy="45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Тест состоит из 15 вопросов по теме 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Электролиз расплавов и растворов (солей, кислот, щелочей)</a:t>
            </a:r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Правильность  ответа проверяется при нажатии на чёрный прямоугольник, находящийся под вариантом </a:t>
            </a:r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ответа.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ru-RU" sz="28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254000"/>
            <a:ext cx="7474024" cy="942975"/>
          </a:xfrm>
        </p:spPr>
        <p:txBody>
          <a:bodyPr>
            <a:normAutofit fontScale="90000"/>
          </a:bodyPr>
          <a:lstStyle/>
          <a:p>
            <a:r>
              <a:rPr lang="ru-RU" sz="3100" b="1" cap="all" dirty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Инструкции </a:t>
            </a:r>
            <a:r>
              <a:rPr lang="ru-RU" sz="31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 выполнению теста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86272" y="4653136"/>
            <a:ext cx="7474024" cy="94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1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Желаем успеха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68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5512094" y="4911551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611760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вещества     </a:t>
            </a:r>
            <a:r>
              <a:rPr lang="en-US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электролиза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011" y="2575937"/>
            <a:ext cx="21033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CrCl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Cu(NO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2094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2094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9734" y="3819070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2094" y="436510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9734" y="3275847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Установите соответствие между формулой вещества и продуктом, который образуется на катоде в результате электролиза его водного раствора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6865" y="2073425"/>
            <a:ext cx="42193" cy="32997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56176" y="2708920"/>
            <a:ext cx="1188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металл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160299"/>
            <a:ext cx="1275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водород</a:t>
            </a:r>
            <a:endParaRPr lang="ru-RU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156176" y="3819069"/>
            <a:ext cx="1475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кислород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56176" y="4365104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хлор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4911551"/>
            <a:ext cx="760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азот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121634" y="3275846"/>
            <a:ext cx="2687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металл и водород</a:t>
            </a:r>
            <a:endParaRPr lang="ru-RU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4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6)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4)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5)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12094" y="4911551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611760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вещества     </a:t>
            </a:r>
            <a:r>
              <a:rPr lang="en-US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электролиза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011" y="2575937"/>
            <a:ext cx="21033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CaCl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Fe(NO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FeCl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2094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2094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9734" y="3819070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2094" y="436510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9734" y="3275847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формулой вещества и продуктом электролиза его водного раствора на инертных электродах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6865" y="2073425"/>
            <a:ext cx="42193" cy="3371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56176" y="2708920"/>
            <a:ext cx="1568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Fe, H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 smtClean="0"/>
          </a:p>
          <a:p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160299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56176" y="3819069"/>
            <a:ext cx="14991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Fe, H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 smtClean="0"/>
          </a:p>
          <a:p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56176" y="4365104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49115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121634" y="3275846"/>
            <a:ext cx="15856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K, H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aseline="-25000" dirty="0" smtClean="0"/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0772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6)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63888" y="49765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484784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Название соли 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sz="2000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электролиза</a:t>
            </a:r>
            <a:endParaRPr lang="ru-RU" b="1" cap="all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011" y="2575937"/>
            <a:ext cx="28368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фторид калия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фторид серебра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нитрат серебра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хлорид калия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3888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63888" y="3861048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63888" y="44074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3888" y="32849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названием соли и продуктами электролиза её водного раствора на инертных электродах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78965" y="2073425"/>
            <a:ext cx="42193" cy="34438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39952" y="270892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серебро, фтор</a:t>
            </a:r>
            <a:endParaRPr lang="ru-RU" sz="2000" baseline="-250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4146984" y="2148244"/>
            <a:ext cx="5109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серебро, кислород, плавиковая кислота</a:t>
            </a:r>
            <a:endParaRPr lang="ru-RU" sz="20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211960" y="3891825"/>
            <a:ext cx="3859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водород, хлор, гидроксид калия</a:t>
            </a:r>
            <a:endParaRPr lang="ru-RU" sz="2000" baseline="-250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4246072" y="4438272"/>
            <a:ext cx="4026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кислород, хлор, гидроксид калия</a:t>
            </a:r>
            <a:endParaRPr lang="ru-RU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4246072" y="4976594"/>
            <a:ext cx="4298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серебро, кислород, азотная кислота</a:t>
            </a:r>
            <a:endParaRPr lang="ru-RU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4211960" y="3284984"/>
            <a:ext cx="2296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водород, кислород</a:t>
            </a:r>
            <a:endParaRPr lang="ru-RU" sz="2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84227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12094" y="4911551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611760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вещества     </a:t>
            </a:r>
            <a:r>
              <a:rPr lang="en-US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электролиза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011" y="2575937"/>
            <a:ext cx="21033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CuBr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Ba(NO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2094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2094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9734" y="3819070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2094" y="436510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9734" y="3275847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формулой вещества и продуктом, образующимся на катоде при электролизе её водного раствора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6865" y="2073425"/>
            <a:ext cx="42193" cy="3371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56176" y="270892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160299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56176" y="3819069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56176" y="4365104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4911551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07495" y="3275846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176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4)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12094" y="4911551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611760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вещества     </a:t>
            </a:r>
            <a:r>
              <a:rPr lang="en-US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электролиза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011" y="2575937"/>
            <a:ext cx="210334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ZnSO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NiCl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NiF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2094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2094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9734" y="3819070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2094" y="436510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9734" y="3275847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формулой вещества и продуктом, образующимся на инертном аноде при электролизе её водного раствора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6865" y="2073425"/>
            <a:ext cx="42193" cy="3371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56176" y="2708920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160299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228184" y="381906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78629" y="436510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193183" y="4911551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HF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01198" y="3275846"/>
            <a:ext cx="603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385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60" grpId="0" animBg="1"/>
      <p:bldP spid="59" grpId="0" animBg="1"/>
      <p:bldP spid="61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7323224" y="611309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23224" y="6104303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62061" y="6113095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69701" y="6112684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03848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5616" y="6113095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12094" y="4911551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36" y="1611760"/>
            <a:ext cx="850112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вещества     </a:t>
            </a:r>
            <a:r>
              <a:rPr lang="en-US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cap="all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b="1" cap="all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электролиза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011" y="2594521"/>
            <a:ext cx="21033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KBr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AgNO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2094" y="2708920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12094" y="2132856"/>
            <a:ext cx="500066" cy="461665"/>
          </a:xfrm>
          <a:prstGeom prst="rect">
            <a:avLst/>
          </a:prstGeom>
          <a:solidFill>
            <a:schemeClr val="bg2">
              <a:lumMod val="1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9734" y="3819070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12094" y="4365104"/>
            <a:ext cx="50006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9734" y="3275847"/>
            <a:ext cx="50006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601" y="5651429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/>
              <a:t>        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045" y="260648"/>
            <a:ext cx="7932095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01600">
              <a:schemeClr val="bg2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между формулой вещества и продуктом, который образуется на аноде в результате электролиза его водного раствора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6865" y="2073425"/>
            <a:ext cx="42193" cy="32997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56176" y="2708920"/>
            <a:ext cx="868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бром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160299"/>
            <a:ext cx="1275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водород</a:t>
            </a:r>
            <a:endParaRPr lang="ru-RU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156176" y="3819069"/>
            <a:ext cx="241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ксид азота (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56176" y="4365104"/>
            <a:ext cx="1475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кислород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4911551"/>
            <a:ext cx="1248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серебро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121634" y="3275846"/>
            <a:ext cx="2368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ксид серы (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011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58" grpId="0" animBg="1"/>
    </p:bld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294</TotalTime>
  <Words>934</Words>
  <Application>Microsoft Office PowerPoint</Application>
  <PresentationFormat>Экран (4:3)</PresentationFormat>
  <Paragraphs>380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Составная</vt:lpstr>
      <vt:lpstr>Тест для подготовки к ЕГЭ по химии</vt:lpstr>
      <vt:lpstr>Цели:</vt:lpstr>
      <vt:lpstr>Инструкции к выполнению теста: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Людмила</cp:lastModifiedBy>
  <cp:revision>28</cp:revision>
  <dcterms:created xsi:type="dcterms:W3CDTF">2013-03-18T17:09:19Z</dcterms:created>
  <dcterms:modified xsi:type="dcterms:W3CDTF">2013-06-15T06:55:09Z</dcterms:modified>
</cp:coreProperties>
</file>