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FFFF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F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78D2-39FB-4E8A-B4BB-919186005717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006A-700F-4833-B74C-99758DB5B9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Роль запахов 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мире животных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2147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Запахи играют доминирующую </a:t>
            </a:r>
            <a:r>
              <a:rPr lang="ru-RU" dirty="0" smtClean="0">
                <a:solidFill>
                  <a:srgbClr val="00B050"/>
                </a:solidFill>
              </a:rPr>
              <a:t>роль в жизни животных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Выполнила ученица 9 «Д»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Васенкова Анастасия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Даже не свой детёныш, но родной по запаху</a:t>
            </a:r>
            <a:endParaRPr lang="ru-RU" dirty="0"/>
          </a:p>
        </p:txBody>
      </p:sp>
      <p:pic>
        <p:nvPicPr>
          <p:cNvPr id="4" name="Содержимое 3" descr="обезья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202247"/>
            <a:ext cx="4429156" cy="3321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Запах важен и в создании брачных пар</a:t>
            </a:r>
            <a:endParaRPr lang="ru-RU" dirty="0"/>
          </a:p>
        </p:txBody>
      </p:sp>
      <p:pic>
        <p:nvPicPr>
          <p:cNvPr id="4" name="Содержимое 3" descr="сло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3015" y="1600200"/>
            <a:ext cx="63179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запах скунса – его защита</a:t>
            </a:r>
            <a:endParaRPr lang="ru-RU" dirty="0"/>
          </a:p>
        </p:txBody>
      </p:sp>
      <p:pic>
        <p:nvPicPr>
          <p:cNvPr id="4" name="Содержимое 3" descr="скун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858169"/>
            <a:ext cx="5238750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знакомство, возможно с продолжительным общением</a:t>
            </a:r>
            <a:endParaRPr lang="ru-RU" dirty="0"/>
          </a:p>
        </p:txBody>
      </p:sp>
      <p:pic>
        <p:nvPicPr>
          <p:cNvPr id="4" name="Содержимое 3" descr="знаком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и поиграть, если ты друг</a:t>
            </a:r>
            <a:endParaRPr lang="ru-RU" dirty="0"/>
          </a:p>
        </p:txBody>
      </p:sp>
      <p:pic>
        <p:nvPicPr>
          <p:cNvPr id="4" name="Содержимое 3" descr="мор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272506"/>
            <a:ext cx="4762500" cy="318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Человеку это не чуждо, ведь он один из них, хотя и венец природы</a:t>
            </a:r>
            <a:endParaRPr lang="ru-RU" dirty="0"/>
          </a:p>
        </p:txBody>
      </p:sp>
      <p:pic>
        <p:nvPicPr>
          <p:cNvPr id="4" name="Содержимое 3" descr="челов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Помните, что запахи образуются 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химическими веществами.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800100" lvl="6" indent="-342900" algn="ctr"/>
            <a:endParaRPr lang="ru-RU" sz="3200" dirty="0" smtClean="0">
              <a:solidFill>
                <a:srgbClr val="00B0F0"/>
              </a:solidFill>
            </a:endParaRPr>
          </a:p>
          <a:p>
            <a:pPr marL="800100" lvl="6" indent="-342900" algn="ctr"/>
            <a:endParaRPr lang="ru-RU" sz="3200" dirty="0">
              <a:solidFill>
                <a:srgbClr val="00B0F0"/>
              </a:solidFill>
            </a:endParaRPr>
          </a:p>
          <a:p>
            <a:pPr marL="800100" lvl="6" indent="-342900"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Спасибо за внимание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 находят пищу и дом</a:t>
            </a:r>
            <a:endParaRPr lang="ru-RU" dirty="0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7471" y="2143116"/>
            <a:ext cx="5360851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помогает выжить и оставить потомство</a:t>
            </a:r>
            <a:endParaRPr lang="ru-RU" dirty="0"/>
          </a:p>
        </p:txBody>
      </p:sp>
      <p:pic>
        <p:nvPicPr>
          <p:cNvPr id="4" name="Содержимое 3" descr="кома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4" y="1979513"/>
            <a:ext cx="5486411" cy="3767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Хищники так находят свои жертвы</a:t>
            </a:r>
            <a:endParaRPr lang="ru-RU" dirty="0"/>
          </a:p>
        </p:txBody>
      </p:sp>
      <p:pic>
        <p:nvPicPr>
          <p:cNvPr id="4" name="Содержимое 3" descr="аку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01044"/>
            <a:ext cx="6096000" cy="372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запаху находят пищу даже в темноте</a:t>
            </a:r>
            <a:endParaRPr lang="ru-RU" dirty="0"/>
          </a:p>
        </p:txBody>
      </p:sp>
      <p:pic>
        <p:nvPicPr>
          <p:cNvPr id="4" name="Содержимое 3" descr="пи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800" y="1958181"/>
            <a:ext cx="4978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Узнавание своих происходит не только по внешнему виду, но и по запаху</a:t>
            </a:r>
            <a:endParaRPr lang="ru-RU" dirty="0"/>
          </a:p>
        </p:txBody>
      </p:sp>
      <p:pic>
        <p:nvPicPr>
          <p:cNvPr id="4" name="Содержимое 3" descr="утя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086" y="2017224"/>
            <a:ext cx="6042558" cy="4108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птиц это жизненно необходимо</a:t>
            </a:r>
            <a:endParaRPr lang="ru-RU" dirty="0"/>
          </a:p>
        </p:txBody>
      </p:sp>
      <p:pic>
        <p:nvPicPr>
          <p:cNvPr id="4" name="Содержимое 3" descr="пт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877" y="1600200"/>
            <a:ext cx="68402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не просто игра, а узнавание окружающего мира</a:t>
            </a:r>
            <a:endParaRPr lang="ru-RU" dirty="0"/>
          </a:p>
        </p:txBody>
      </p:sp>
      <p:pic>
        <p:nvPicPr>
          <p:cNvPr id="4" name="Содержимое 3" descr="к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2148681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собак это и территория, и работа, и любовь, и ненависть</a:t>
            </a:r>
            <a:endParaRPr lang="ru-RU" dirty="0"/>
          </a:p>
        </p:txBody>
      </p:sp>
      <p:pic>
        <p:nvPicPr>
          <p:cNvPr id="4" name="Содержимое 3" descr="овчар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278" y="1600200"/>
            <a:ext cx="60414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136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Роль запахов  в мире животных</vt:lpstr>
      <vt:lpstr>Насекомые находят пищу и дом</vt:lpstr>
      <vt:lpstr>Это помогает выжить и оставить потомство</vt:lpstr>
      <vt:lpstr>Хищники так находят свои жертвы</vt:lpstr>
      <vt:lpstr>По запаху находят пищу даже в темноте</vt:lpstr>
      <vt:lpstr>Узнавание своих происходит не только по внешнему виду, но и по запаху</vt:lpstr>
      <vt:lpstr>Для птиц это жизненно необходимо</vt:lpstr>
      <vt:lpstr>Это не просто игра, а узнавание окружающего мира</vt:lpstr>
      <vt:lpstr>Для собак это и территория, и работа, и любовь, и ненависть</vt:lpstr>
      <vt:lpstr>Даже не свой детёныш, но родной по запаху</vt:lpstr>
      <vt:lpstr>Запах важен и в создании брачных пар</vt:lpstr>
      <vt:lpstr>А запах скунса – его защита</vt:lpstr>
      <vt:lpstr>А это знакомство, возможно с продолжительным общением</vt:lpstr>
      <vt:lpstr>Можно и поиграть, если ты друг</vt:lpstr>
      <vt:lpstr>Человеку это не чуждо, ведь он один из них, хотя и венец природы</vt:lpstr>
      <vt:lpstr>     Помните, что запахи образуются    химическими веществами.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запахов в мире животных</dc:title>
  <dc:creator>Тамара</dc:creator>
  <cp:lastModifiedBy>Тамара</cp:lastModifiedBy>
  <cp:revision>30</cp:revision>
  <dcterms:created xsi:type="dcterms:W3CDTF">2013-07-15T13:23:56Z</dcterms:created>
  <dcterms:modified xsi:type="dcterms:W3CDTF">2013-07-15T18:11:45Z</dcterms:modified>
</cp:coreProperties>
</file>