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7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2BDE-DA37-4B29-963F-A992A0E9C85A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0C60-C6B7-44AD-9391-510F65A2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«Химические реакции»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х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43116"/>
            <a:ext cx="64008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Autofit/>
          </a:bodyPr>
          <a:lstStyle/>
          <a:p>
            <a:r>
              <a:rPr lang="ru-RU" sz="5400" dirty="0" smtClean="0"/>
              <a:t>8. Какие бывают </a:t>
            </a:r>
            <a:br>
              <a:rPr lang="ru-RU" sz="5400" dirty="0" smtClean="0"/>
            </a:br>
            <a:r>
              <a:rPr lang="ru-RU" sz="5400" dirty="0" smtClean="0"/>
              <a:t>реакции по</a:t>
            </a:r>
            <a:br>
              <a:rPr lang="ru-RU" sz="5400" dirty="0" smtClean="0"/>
            </a:br>
            <a:r>
              <a:rPr lang="ru-RU" sz="5400" dirty="0" smtClean="0"/>
              <a:t> направлению?</a:t>
            </a:r>
            <a:endParaRPr lang="ru-RU" sz="5400" dirty="0"/>
          </a:p>
        </p:txBody>
      </p:sp>
      <p:pic>
        <p:nvPicPr>
          <p:cNvPr id="4" name="Содержимое 3" descr="х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5690" y="3286124"/>
            <a:ext cx="7073896" cy="28575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928694"/>
          </a:xfrm>
        </p:spPr>
        <p:txBody>
          <a:bodyPr>
            <a:noAutofit/>
          </a:bodyPr>
          <a:lstStyle/>
          <a:p>
            <a:r>
              <a:rPr lang="ru-RU" sz="5400" dirty="0" smtClean="0"/>
              <a:t>9. Как называется принцип, с помощью которого можно предсказать направление смещения химического равновесия?</a:t>
            </a:r>
            <a:endParaRPr lang="ru-RU" sz="5400" dirty="0"/>
          </a:p>
        </p:txBody>
      </p:sp>
      <p:pic>
        <p:nvPicPr>
          <p:cNvPr id="4" name="Содержимое 3" descr="х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4214812"/>
            <a:ext cx="5000660" cy="26431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143008"/>
          </a:xfrm>
        </p:spPr>
        <p:txBody>
          <a:bodyPr>
            <a:noAutofit/>
          </a:bodyPr>
          <a:lstStyle/>
          <a:p>
            <a:r>
              <a:rPr lang="ru-RU" sz="5400" dirty="0" smtClean="0"/>
              <a:t>10. Какую величину используют для характеристики среды раствора?</a:t>
            </a:r>
            <a:endParaRPr lang="ru-RU" sz="5400" dirty="0"/>
          </a:p>
        </p:txBody>
      </p:sp>
      <p:pic>
        <p:nvPicPr>
          <p:cNvPr id="6" name="Содержимое 5" descr="х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500438"/>
            <a:ext cx="6096000" cy="30003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Ответы на вопросы химического диктанта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1</a:t>
            </a:r>
            <a:r>
              <a:rPr lang="ru-RU" dirty="0"/>
              <a:t>.   6</a:t>
            </a:r>
          </a:p>
          <a:p>
            <a:pPr>
              <a:buNone/>
            </a:pPr>
            <a:r>
              <a:rPr lang="ru-RU" dirty="0" smtClean="0"/>
              <a:t>     2</a:t>
            </a:r>
            <a:r>
              <a:rPr lang="ru-RU" dirty="0"/>
              <a:t>.   окислительно-восстановительные</a:t>
            </a:r>
          </a:p>
          <a:p>
            <a:pPr>
              <a:buNone/>
            </a:pPr>
            <a:r>
              <a:rPr lang="ru-RU" dirty="0" smtClean="0"/>
              <a:t>     3</a:t>
            </a:r>
            <a:r>
              <a:rPr lang="ru-RU" dirty="0"/>
              <a:t>.   реакции, протекающие под действием катализатора</a:t>
            </a:r>
          </a:p>
          <a:p>
            <a:pPr>
              <a:buNone/>
            </a:pPr>
            <a:r>
              <a:rPr lang="ru-RU" dirty="0" smtClean="0"/>
              <a:t>     4</a:t>
            </a:r>
            <a:r>
              <a:rPr lang="ru-RU" dirty="0"/>
              <a:t>.   выпадение осадка, выделение газа, образование </a:t>
            </a:r>
            <a:r>
              <a:rPr lang="ru-RU" dirty="0" smtClean="0"/>
              <a:t>  </a:t>
            </a:r>
            <a:r>
              <a:rPr lang="ru-RU" dirty="0" err="1" smtClean="0"/>
              <a:t>малодиссоциирующего</a:t>
            </a:r>
            <a:r>
              <a:rPr lang="ru-RU" dirty="0" smtClean="0"/>
              <a:t> </a:t>
            </a:r>
            <a:r>
              <a:rPr lang="ru-RU" dirty="0"/>
              <a:t>вещества</a:t>
            </a:r>
          </a:p>
          <a:p>
            <a:pPr>
              <a:buNone/>
            </a:pPr>
            <a:r>
              <a:rPr lang="ru-RU" dirty="0" smtClean="0"/>
              <a:t>     5</a:t>
            </a:r>
            <a:r>
              <a:rPr lang="ru-RU" dirty="0"/>
              <a:t>.   аминокислоты</a:t>
            </a:r>
          </a:p>
          <a:p>
            <a:pPr>
              <a:buNone/>
            </a:pPr>
            <a:r>
              <a:rPr lang="ru-RU" dirty="0" smtClean="0"/>
              <a:t>     6</a:t>
            </a:r>
            <a:r>
              <a:rPr lang="ru-RU" dirty="0"/>
              <a:t>.   эндотермические</a:t>
            </a:r>
          </a:p>
          <a:p>
            <a:pPr>
              <a:buNone/>
            </a:pPr>
            <a:r>
              <a:rPr lang="ru-RU" dirty="0" smtClean="0"/>
              <a:t>     7</a:t>
            </a:r>
            <a:r>
              <a:rPr lang="ru-RU" dirty="0"/>
              <a:t>.   разложения или отщепления</a:t>
            </a:r>
          </a:p>
          <a:p>
            <a:pPr>
              <a:buNone/>
            </a:pPr>
            <a:r>
              <a:rPr lang="ru-RU" dirty="0" smtClean="0"/>
              <a:t>     8</a:t>
            </a:r>
            <a:r>
              <a:rPr lang="ru-RU" dirty="0"/>
              <a:t>.   обратимые и необратимые</a:t>
            </a:r>
          </a:p>
          <a:p>
            <a:pPr>
              <a:buNone/>
            </a:pPr>
            <a:r>
              <a:rPr lang="ru-RU" dirty="0" smtClean="0"/>
              <a:t>     9</a:t>
            </a:r>
            <a:r>
              <a:rPr lang="ru-RU" dirty="0"/>
              <a:t>.   принцип </a:t>
            </a:r>
            <a:r>
              <a:rPr lang="ru-RU" dirty="0" err="1"/>
              <a:t>Ле-Шателье</a:t>
            </a:r>
            <a:endParaRPr lang="ru-RU" dirty="0"/>
          </a:p>
          <a:p>
            <a:pPr>
              <a:buNone/>
            </a:pPr>
            <a:r>
              <a:rPr lang="ru-RU" dirty="0" smtClean="0"/>
              <a:t>     10</a:t>
            </a:r>
            <a:r>
              <a:rPr lang="ru-RU" dirty="0"/>
              <a:t>. водородный показатель или </a:t>
            </a:r>
            <a:r>
              <a:rPr lang="ru-RU" dirty="0" err="1"/>
              <a:t>рН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тройка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571744"/>
          <a:ext cx="8229600" cy="971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971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тройка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1257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257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тройка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8229600" cy="121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643182"/>
          <a:ext cx="8229600" cy="111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11144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Закончи </a:t>
            </a:r>
            <a:r>
              <a:rPr lang="ru-RU" dirty="0"/>
              <a:t>одну из этих фраз:</a:t>
            </a:r>
          </a:p>
          <a:p>
            <a:r>
              <a:rPr lang="ru-RU" dirty="0"/>
              <a:t>Я добился…</a:t>
            </a:r>
          </a:p>
          <a:p>
            <a:r>
              <a:rPr lang="ru-RU" dirty="0"/>
              <a:t>У меня получилось…</a:t>
            </a:r>
          </a:p>
          <a:p>
            <a:r>
              <a:rPr lang="ru-RU" dirty="0"/>
              <a:t>Мне запомнилось…</a:t>
            </a:r>
          </a:p>
          <a:p>
            <a:r>
              <a:rPr lang="ru-RU" dirty="0"/>
              <a:t>Было непросто…</a:t>
            </a:r>
          </a:p>
          <a:p>
            <a:r>
              <a:rPr lang="ru-RU" dirty="0"/>
              <a:t>Хотелось бы…</a:t>
            </a:r>
          </a:p>
          <a:p>
            <a:r>
              <a:rPr lang="ru-RU" dirty="0"/>
              <a:t>Я попробую…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    Готовиться </a:t>
            </a:r>
            <a:r>
              <a:rPr lang="ru-RU" dirty="0"/>
              <a:t>к контрольной работе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 по </a:t>
            </a:r>
            <a:r>
              <a:rPr lang="ru-RU" dirty="0"/>
              <a:t>теме «Химические реакции».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Вопросы химического диктанта </a:t>
            </a:r>
            <a:br>
              <a:rPr lang="ru-RU" sz="4000" dirty="0" smtClean="0"/>
            </a:br>
            <a:r>
              <a:rPr lang="ru-RU" sz="4000" dirty="0" smtClean="0"/>
              <a:t>(для отборочного тура)</a:t>
            </a:r>
            <a:endParaRPr lang="ru-RU" sz="4000" dirty="0"/>
          </a:p>
        </p:txBody>
      </p:sp>
      <p:pic>
        <p:nvPicPr>
          <p:cNvPr id="4" name="Содержимое 3" descr="химия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37" y="2320131"/>
            <a:ext cx="4429125" cy="30861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3216"/>
          </a:xfrm>
        </p:spPr>
        <p:txBody>
          <a:bodyPr>
            <a:noAutofit/>
          </a:bodyPr>
          <a:lstStyle/>
          <a:p>
            <a:r>
              <a:rPr lang="ru-RU" sz="5400" dirty="0" smtClean="0"/>
              <a:t>1.Сколько вам известно типов классификаций химических реакций?</a:t>
            </a:r>
            <a:endParaRPr lang="ru-RU" sz="5400" dirty="0"/>
          </a:p>
        </p:txBody>
      </p:sp>
      <p:pic>
        <p:nvPicPr>
          <p:cNvPr id="4" name="Содержимое 3" descr="х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000372"/>
            <a:ext cx="5214973" cy="3571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Autofit/>
          </a:bodyPr>
          <a:lstStyle/>
          <a:p>
            <a:r>
              <a:rPr lang="ru-RU" sz="5400" dirty="0" smtClean="0"/>
              <a:t>2.Как называются реакции, идущие с изменением степени окисления?</a:t>
            </a:r>
            <a:endParaRPr lang="ru-RU" sz="5400" dirty="0"/>
          </a:p>
        </p:txBody>
      </p:sp>
      <p:pic>
        <p:nvPicPr>
          <p:cNvPr id="4" name="Содержимое 3" descr="х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786058"/>
            <a:ext cx="5715040" cy="38576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Autofit/>
          </a:bodyPr>
          <a:lstStyle/>
          <a:p>
            <a:r>
              <a:rPr lang="ru-RU" sz="5400" dirty="0" smtClean="0"/>
              <a:t>3.Что называется </a:t>
            </a:r>
            <a:br>
              <a:rPr lang="ru-RU" sz="5400" dirty="0" smtClean="0"/>
            </a:br>
            <a:r>
              <a:rPr lang="ru-RU" sz="5400" dirty="0" smtClean="0"/>
              <a:t>каталитическими реакциями?</a:t>
            </a:r>
            <a:endParaRPr lang="ru-RU" sz="5400" dirty="0"/>
          </a:p>
        </p:txBody>
      </p:sp>
      <p:pic>
        <p:nvPicPr>
          <p:cNvPr id="4" name="Содержимое 3" descr="х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6353" y="2571744"/>
            <a:ext cx="6651294" cy="392909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ru-RU" sz="5400" dirty="0" smtClean="0"/>
              <a:t>4.Перечислите признаки </a:t>
            </a:r>
            <a:br>
              <a:rPr lang="ru-RU" sz="5400" dirty="0" smtClean="0"/>
            </a:br>
            <a:r>
              <a:rPr lang="ru-RU" sz="5400" dirty="0" smtClean="0"/>
              <a:t>необратимых реакций.</a:t>
            </a:r>
            <a:endParaRPr lang="ru-RU" sz="5400" dirty="0"/>
          </a:p>
        </p:txBody>
      </p:sp>
      <p:pic>
        <p:nvPicPr>
          <p:cNvPr id="4" name="Содержимое 3" descr="х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643182"/>
            <a:ext cx="6096000" cy="37862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Autofit/>
          </a:bodyPr>
          <a:lstStyle/>
          <a:p>
            <a:r>
              <a:rPr lang="ru-RU" sz="5400" dirty="0" smtClean="0"/>
              <a:t>5.Какие вещества образуются при </a:t>
            </a:r>
            <a:br>
              <a:rPr lang="ru-RU" sz="5400" dirty="0" smtClean="0"/>
            </a:br>
            <a:r>
              <a:rPr lang="ru-RU" sz="5400" dirty="0" smtClean="0"/>
              <a:t>гидролизе белков?</a:t>
            </a:r>
            <a:endParaRPr lang="ru-RU" sz="5400" dirty="0"/>
          </a:p>
        </p:txBody>
      </p:sp>
      <p:pic>
        <p:nvPicPr>
          <p:cNvPr id="4" name="Содержимое 3" descr="х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786058"/>
            <a:ext cx="5715040" cy="3643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5400" dirty="0" smtClean="0"/>
              <a:t>6.Как называются </a:t>
            </a:r>
            <a:br>
              <a:rPr lang="ru-RU" sz="5400" dirty="0" smtClean="0"/>
            </a:br>
            <a:r>
              <a:rPr lang="ru-RU" sz="5400" dirty="0" smtClean="0"/>
              <a:t>реакции, идущие с поглощением энергии?</a:t>
            </a:r>
            <a:endParaRPr lang="ru-RU" sz="5400" dirty="0"/>
          </a:p>
        </p:txBody>
      </p:sp>
      <p:pic>
        <p:nvPicPr>
          <p:cNvPr id="4" name="Содержимое 3" descr="х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7072362" cy="36194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Autofit/>
          </a:bodyPr>
          <a:lstStyle/>
          <a:p>
            <a:r>
              <a:rPr lang="ru-RU" sz="5400" dirty="0" smtClean="0"/>
              <a:t>7. К какому типу реакций по числу частиц </a:t>
            </a:r>
            <a:br>
              <a:rPr lang="ru-RU" sz="5400" dirty="0" smtClean="0"/>
            </a:br>
            <a:r>
              <a:rPr lang="ru-RU" sz="5400" dirty="0" smtClean="0"/>
              <a:t>относится крекинг?</a:t>
            </a:r>
            <a:endParaRPr lang="ru-RU" sz="5400" dirty="0"/>
          </a:p>
        </p:txBody>
      </p:sp>
      <p:pic>
        <p:nvPicPr>
          <p:cNvPr id="4" name="Содержимое 3" descr="х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319" y="2786058"/>
            <a:ext cx="8089362" cy="334010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190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«Химические реакции»</vt:lpstr>
      <vt:lpstr>Вопросы химического диктанта  (для отборочного тура)</vt:lpstr>
      <vt:lpstr>1.Сколько вам известно типов классификаций химических реакций?</vt:lpstr>
      <vt:lpstr>2.Как называются реакции, идущие с изменением степени окисления?</vt:lpstr>
      <vt:lpstr>3.Что называется  каталитическими реакциями?</vt:lpstr>
      <vt:lpstr>4.Перечислите признаки  необратимых реакций.</vt:lpstr>
      <vt:lpstr>5.Какие вещества образуются при  гидролизе белков?</vt:lpstr>
      <vt:lpstr>6.Как называются  реакции, идущие с поглощением энергии?</vt:lpstr>
      <vt:lpstr>7. К какому типу реакций по числу частиц  относится крекинг?</vt:lpstr>
      <vt:lpstr>8. Какие бывают  реакции по  направлению?</vt:lpstr>
      <vt:lpstr>9. Как называется принцип, с помощью которого можно предсказать направление смещения химического равновесия?</vt:lpstr>
      <vt:lpstr>10. Какую величину используют для характеристики среды раствора?</vt:lpstr>
      <vt:lpstr>Ответы на вопросы химического диктанта</vt:lpstr>
      <vt:lpstr>Первая тройка</vt:lpstr>
      <vt:lpstr>Вторая тройка</vt:lpstr>
      <vt:lpstr>Третья тройка</vt:lpstr>
      <vt:lpstr>Финал</vt:lpstr>
      <vt:lpstr>Рефлексия</vt:lpstr>
      <vt:lpstr>Задание на дом: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«Химические реакции»</dc:title>
  <dc:creator>Тамара</dc:creator>
  <cp:lastModifiedBy>Тамара</cp:lastModifiedBy>
  <cp:revision>60</cp:revision>
  <dcterms:created xsi:type="dcterms:W3CDTF">2013-07-17T06:44:31Z</dcterms:created>
  <dcterms:modified xsi:type="dcterms:W3CDTF">2013-07-18T13:57:57Z</dcterms:modified>
</cp:coreProperties>
</file>