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72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2F74B-3351-4A9B-9C7D-2BD8B6FDE1F7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C1C74-4C81-4121-9457-40379A336E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png"/><Relationship Id="rId18" Type="http://schemas.openxmlformats.org/officeDocument/2006/relationships/slide" Target="slide11.xml"/><Relationship Id="rId26" Type="http://schemas.openxmlformats.org/officeDocument/2006/relationships/slide" Target="slide15.xml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slide" Target="slide8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slide" Target="slide16.xml"/><Relationship Id="rId16" Type="http://schemas.openxmlformats.org/officeDocument/2006/relationships/slide" Target="slide10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24" Type="http://schemas.openxmlformats.org/officeDocument/2006/relationships/slide" Target="slide14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slide" Target="slide7.xml"/><Relationship Id="rId19" Type="http://schemas.openxmlformats.org/officeDocument/2006/relationships/image" Target="../media/image10.png"/><Relationship Id="rId4" Type="http://schemas.openxmlformats.org/officeDocument/2006/relationships/slide" Target="slide4.xml"/><Relationship Id="rId9" Type="http://schemas.openxmlformats.org/officeDocument/2006/relationships/image" Target="../media/image5.png"/><Relationship Id="rId14" Type="http://schemas.openxmlformats.org/officeDocument/2006/relationships/slide" Target="slide9.xml"/><Relationship Id="rId22" Type="http://schemas.openxmlformats.org/officeDocument/2006/relationships/slide" Target="slide13.xml"/><Relationship Id="rId27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609600" y="685800"/>
            <a:ext cx="8077200" cy="51054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143000"/>
            <a:ext cx="7620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8 класс</a:t>
            </a:r>
          </a:p>
          <a:p>
            <a:pPr algn="ctr"/>
            <a:r>
              <a:rPr lang="ru-RU" sz="6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Викторина </a:t>
            </a:r>
          </a:p>
          <a:p>
            <a:pPr algn="ctr"/>
            <a:r>
              <a:rPr lang="ru-RU" sz="6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«ЧТО ЭТО?»</a:t>
            </a:r>
            <a:endParaRPr lang="ru-RU" sz="7200" b="1" cap="none" spc="0" dirty="0" smtClean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sz="2800" b="1" dirty="0" smtClean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sz="2800" b="1" dirty="0" smtClean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81400"/>
            <a:ext cx="1905000" cy="183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371600" y="304800"/>
            <a:ext cx="6324600" cy="2971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Это  тяжелый металл, оксид которого входит в состав хрустального стекла.  Из него производят пули. А экраны из него защищают от рентгеновского и радиоактивного излучения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3810000" y="3657600"/>
            <a:ext cx="1371600" cy="1066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2895600" y="4953000"/>
            <a:ext cx="3352800" cy="175260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    СВИНЕЦ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67200" y="3733800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7" name="Picture 3" descr="C:\Users\Дарья\AppData\Local\Microsoft\Windows\Temporary Internet Files\Content.IE5\5LD4DJP4\MC900439328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15000"/>
            <a:ext cx="914400" cy="9144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486400"/>
            <a:ext cx="99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371600" y="304800"/>
            <a:ext cx="6324600" cy="2971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Это вещество, которое входит в состав яичной скорлупы, крабового  и улиточных панцирей.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Это мягкий белый камень, легко поддающийся обработке, используется в строительстве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3581400" y="3581400"/>
            <a:ext cx="1371600" cy="1066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2286000" y="4876800"/>
            <a:ext cx="4038600" cy="175260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Известняк, основа которого карбонат кальция - СаСО</a:t>
            </a:r>
            <a:r>
              <a:rPr lang="ru-RU" b="1" i="1" dirty="0" smtClean="0">
                <a:solidFill>
                  <a:srgbClr val="7030A0"/>
                </a:solidFill>
              </a:rPr>
              <a:t>3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038600" y="3657600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7" name="Picture 3" descr="C:\Users\Дарья\AppData\Local\Microsoft\Windows\Temporary Internet Files\Content.IE5\5LD4DJP4\MC900439328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15000"/>
            <a:ext cx="914400" cy="9144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10540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371600" y="304800"/>
            <a:ext cx="6324600" cy="2971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Это легкий металл серебристо-белого цвета, мягкий и легкоплавкий.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Его легкость позволяет его использовать для проводов и кабелей, для посуды, а самое главное - в самолетостроении и космической технике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3810000" y="3657600"/>
            <a:ext cx="1371600" cy="1066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2209800" y="4953000"/>
            <a:ext cx="4267200" cy="175260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     АЛЮМИНИЙ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67200" y="3733800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7" name="Picture 3" descr="C:\Users\Дарья\AppData\Local\Microsoft\Windows\Temporary Internet Files\Content.IE5\5LD4DJP4\MC900439328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15000"/>
            <a:ext cx="914400" cy="9144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371600" y="304800"/>
            <a:ext cx="6324600" cy="2971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Вещество, которое залегает в природе в виде самородков желтого цвета.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Оно горит синеватым пламенем.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Его используют при получении одной из самых сильных кислот.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3810000" y="3657600"/>
            <a:ext cx="1371600" cy="1066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2743200" y="4953000"/>
            <a:ext cx="3505200" cy="175260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           СЕРА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43400" y="3733800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7" name="Picture 3" descr="C:\Users\Дарья\AppData\Local\Microsoft\Windows\Temporary Internet Files\Content.IE5\5LD4DJP4\MC900439328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15000"/>
            <a:ext cx="914400" cy="9144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56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371600" y="304800"/>
            <a:ext cx="6324600" cy="2971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Тяжелый удушающий ядовитый газ желто-зеленого цвета.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Его использовали в первой мировой войне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в качестве химического отравляющего оружия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3810000" y="3657600"/>
            <a:ext cx="1371600" cy="1066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2743200" y="4953000"/>
            <a:ext cx="3581400" cy="175260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         ХЛОР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43400" y="3810000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?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7" name="Picture 3" descr="C:\Users\Дарья\AppData\Local\Microsoft\Windows\Temporary Internet Files\Content.IE5\5LD4DJP4\MC900439328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15000"/>
            <a:ext cx="914400" cy="9144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486401"/>
            <a:ext cx="1371600" cy="98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371600" y="304800"/>
            <a:ext cx="6324600" cy="2971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Вещество-неметалл представляет собой темно-фиолетовые кристаллы, которые при нагревании переходят в фиолетовые пары.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Спиртовой раствор этого вещества – бактерицидная настойка –  распространенное аптечное средство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3810000" y="3657600"/>
            <a:ext cx="1371600" cy="1066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2362200" y="4953000"/>
            <a:ext cx="4114800" cy="175260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              ИОД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67200" y="3733800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7" name="Picture 3" descr="C:\Users\Дарья\AppData\Local\Microsoft\Windows\Temporary Internet Files\Content.IE5\5LD4DJP4\MC900439328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15000"/>
            <a:ext cx="914400" cy="9144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486400"/>
            <a:ext cx="1455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33600" y="3505200"/>
            <a:ext cx="6324600" cy="2971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УРА!!!</a:t>
            </a: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Вещества отгаданы!!!</a:t>
            </a: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МОЛОДЦЫ!!!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1"/>
            <a:ext cx="3048000" cy="29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трелка вниз 3"/>
          <p:cNvSpPr/>
          <p:nvPr/>
        </p:nvSpPr>
        <p:spPr>
          <a:xfrm rot="19766369">
            <a:off x="3628079" y="1763078"/>
            <a:ext cx="1335960" cy="144780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285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Ссылки на источники изображений: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7620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http://stat17.privet.ru/lr/0919a296daef35c0dba09d78b7cbffdb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21920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http://i23.beon.ru/29/87/2048729/9/68361609/i15.jpeg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5908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http://www.sofi.by/images/stories/jewels-encyclopedia/gematit1.jpg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33528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http://im0-tub-ru.yandex.net/i?id=211024700-43-73&amp;n=21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37338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http://i02.i.aliimg.com/img/quotation/price/20/27/63/41/202763413/1353547898173_hz-rfqmyalibaba-web2_4933.jpg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457200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http://img.allcorp.ru/boardsimgs/2012/05/12/aa463e11b65129d2abb0beb15c889720.jpg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09800" y="5334000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http://school.xvatit.com/images/4/4b/FizI7-5.jpg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9400" y="60198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http://img1.liveinternet.ru/images/attach/c/2/71/781/71781171_061.gif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1676400"/>
            <a:ext cx="4411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http://dietaprosto.ru/uploads/1637.jpg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4400" y="20574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http://cs421423.userapi.com/v421423222/1eb4/kRWSRJMdQmY.jpg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1000" y="3810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http://pravznak.msk.ru/uploads_user/6000/5112/80588_thumb.jpg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5257800" cy="507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ьная выноска 2"/>
          <p:cNvSpPr/>
          <p:nvPr/>
        </p:nvSpPr>
        <p:spPr>
          <a:xfrm rot="455496">
            <a:off x="5626268" y="350374"/>
            <a:ext cx="3265147" cy="4040458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РЕБЯТА!!!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ЗА   МНОЙ!!!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К ВИКТОРИНЕ «ЧТО ЭТО?».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ОПРЕДЕЛЯЕМ, О КАКИХ ВЕЩЕСТВАХ ИДЕТ РЕЧЬ???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5800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2"/>
                </a:solidFill>
              </a:rPr>
              <a:t>1</a:t>
            </a:r>
            <a:endParaRPr lang="ru-RU" sz="2400" b="1" i="1" dirty="0">
              <a:solidFill>
                <a:schemeClr val="bg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33600" y="24384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2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81400" y="25146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3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29200" y="28194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4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77000" y="33528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5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01000" y="37338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6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5800" y="43434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7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33600" y="46482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8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81400" y="51816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9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29200" y="55626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10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00800" y="5943600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11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01000" y="63246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12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0349"/>
            <a:ext cx="1905000" cy="183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Овальная выноска 28"/>
          <p:cNvSpPr/>
          <p:nvPr/>
        </p:nvSpPr>
        <p:spPr>
          <a:xfrm rot="1016488">
            <a:off x="1853011" y="5444922"/>
            <a:ext cx="2535571" cy="106680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ВЫБИРАЙ!!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33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914400"/>
            <a:ext cx="13030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4200" y="1143000"/>
            <a:ext cx="1253924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5800" y="15240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43600" y="1905000"/>
            <a:ext cx="1398243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2286000"/>
            <a:ext cx="1349258" cy="14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2667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600200" y="3048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048000" y="3276600"/>
            <a:ext cx="1295400" cy="16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495801" y="3810000"/>
            <a:ext cx="137159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019800" y="44958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543800" y="4876799"/>
            <a:ext cx="14478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0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4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371600" y="228600"/>
            <a:ext cx="6324600" cy="31242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sz="2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7030A0"/>
                </a:solidFill>
              </a:rPr>
              <a:t>Трудно представить, что в прошлом во многих странах оно служило источником пополнения казны, важным предметом торговли. 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7030A0"/>
                </a:solidFill>
              </a:rPr>
              <a:t>Из-за него велись кровопролитные войны между соседними народами</a:t>
            </a:r>
            <a:endParaRPr lang="ru-RU" sz="2400" b="1" dirty="0">
              <a:ln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3810000" y="3657600"/>
            <a:ext cx="1371600" cy="1066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4" name="Цилиндр 3"/>
          <p:cNvSpPr/>
          <p:nvPr/>
        </p:nvSpPr>
        <p:spPr>
          <a:xfrm>
            <a:off x="2590800" y="4953000"/>
            <a:ext cx="4191000" cy="175260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   Поваренная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соль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</a:t>
            </a:r>
            <a:r>
              <a:rPr lang="en-US" sz="2400" b="1" dirty="0" err="1" smtClean="0">
                <a:solidFill>
                  <a:srgbClr val="7030A0"/>
                </a:solidFill>
              </a:rPr>
              <a:t>NaCl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905000" y="381000"/>
            <a:ext cx="518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Это вещество белого цвета, которое раньше ценилось на вес золота.</a:t>
            </a:r>
            <a:endParaRPr lang="ru-RU" sz="2400" b="1" cap="none" spc="0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37338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?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Дарья\AppData\Local\Microsoft\Windows\Temporary Internet Files\Content.IE5\5LD4DJP4\MC900439328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15000"/>
            <a:ext cx="914400" cy="9144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486400"/>
            <a:ext cx="159704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371600" y="304800"/>
            <a:ext cx="6324600" cy="2971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3810000" y="3657600"/>
            <a:ext cx="1371600" cy="1066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Цилиндр 3"/>
          <p:cNvSpPr/>
          <p:nvPr/>
        </p:nvSpPr>
        <p:spPr>
          <a:xfrm>
            <a:off x="2362200" y="4953000"/>
            <a:ext cx="4495800" cy="175260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       Перекись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        водорода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        Н</a:t>
            </a:r>
            <a:r>
              <a:rPr lang="ru-RU" b="1" i="1" dirty="0" smtClean="0">
                <a:solidFill>
                  <a:srgbClr val="7030A0"/>
                </a:solidFill>
              </a:rPr>
              <a:t>2</a:t>
            </a:r>
            <a:r>
              <a:rPr lang="ru-RU" sz="2400" b="1" i="1" dirty="0" smtClean="0">
                <a:solidFill>
                  <a:srgbClr val="7030A0"/>
                </a:solidFill>
              </a:rPr>
              <a:t>О</a:t>
            </a:r>
            <a:r>
              <a:rPr lang="ru-RU" b="1" i="1" dirty="0" smtClean="0">
                <a:solidFill>
                  <a:srgbClr val="7030A0"/>
                </a:solidFill>
              </a:rPr>
              <a:t>2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00200" y="533400"/>
            <a:ext cx="5562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Это вещество обладает бактерицидными  и кровеостанавливающими свойствами, является аптечным средством.</a:t>
            </a:r>
          </a:p>
          <a:p>
            <a:pPr algn="ctr"/>
            <a:r>
              <a:rPr lang="ru-RU" sz="2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Из него в лабораторных условиях получают кислород.</a:t>
            </a:r>
            <a:endParaRPr lang="ru-RU" sz="24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7200" y="3733800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8" name="Picture 3" descr="C:\Users\Дарья\AppData\Local\Microsoft\Windows\Temporary Internet Files\Content.IE5\5LD4DJP4\MC900439328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15000"/>
            <a:ext cx="914400" cy="9144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548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371600" y="304800"/>
            <a:ext cx="6324600" cy="2971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3810000" y="3657600"/>
            <a:ext cx="1371600" cy="1066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2819400" y="4953000"/>
            <a:ext cx="3581400" cy="175260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Пищевая сода –гидрокарбонат натрия</a:t>
            </a:r>
          </a:p>
          <a:p>
            <a:pPr algn="ctr"/>
            <a:r>
              <a:rPr lang="en-US" sz="2400" b="1" i="1" dirty="0" smtClean="0">
                <a:solidFill>
                  <a:srgbClr val="7030A0"/>
                </a:solidFill>
              </a:rPr>
              <a:t>NaHCO3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600200" y="533400"/>
            <a:ext cx="5562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Это вещество белого цвета является солью угольной кислоты, используется как разрыхлитель теста при выпечке.</a:t>
            </a:r>
          </a:p>
          <a:p>
            <a:pPr algn="ctr"/>
            <a:r>
              <a:rPr lang="ru-RU" sz="2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Реагирует с кислотами с выделением газа.</a:t>
            </a:r>
            <a:endParaRPr lang="ru-RU" sz="24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7200" y="3733800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9" name="Picture 3" descr="C:\Users\Дарья\AppData\Local\Microsoft\Windows\Temporary Internet Files\Content.IE5\5LD4DJP4\MC900439328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15000"/>
            <a:ext cx="914400" cy="914400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181600"/>
            <a:ext cx="92224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371600" y="304800"/>
            <a:ext cx="6324600" cy="2971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n>
                  <a:prstDash val="solid"/>
                </a:ln>
                <a:solidFill>
                  <a:srgbClr val="7030A0"/>
                </a:solidFill>
              </a:rPr>
              <a:t>Это природный минерал , широко распространенный в земной коре, в составе которого соединение железа. Цвет варьирует от стального черного до красно-бурого.</a:t>
            </a:r>
          </a:p>
          <a:p>
            <a:pPr algn="ctr"/>
            <a:r>
              <a:rPr lang="ru-RU" sz="2400" b="1" i="1" dirty="0" smtClean="0">
                <a:ln>
                  <a:prstDash val="solid"/>
                </a:ln>
                <a:solidFill>
                  <a:srgbClr val="7030A0"/>
                </a:solidFill>
              </a:rPr>
              <a:t>Название у него от греческого  слова «кровь»</a:t>
            </a:r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3810000" y="3657600"/>
            <a:ext cx="1371600" cy="1066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Цилиндр 3"/>
          <p:cNvSpPr/>
          <p:nvPr/>
        </p:nvSpPr>
        <p:spPr>
          <a:xfrm>
            <a:off x="2971800" y="4953000"/>
            <a:ext cx="3124200" cy="175260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Гематит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Fe</a:t>
            </a:r>
            <a:r>
              <a:rPr lang="en-US" b="1" i="1" dirty="0" smtClean="0">
                <a:solidFill>
                  <a:srgbClr val="7030A0"/>
                </a:solidFill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</a:rPr>
              <a:t>O</a:t>
            </a:r>
            <a:r>
              <a:rPr lang="en-US" b="1" i="1" dirty="0" smtClean="0">
                <a:solidFill>
                  <a:srgbClr val="7030A0"/>
                </a:solidFill>
              </a:rPr>
              <a:t>3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43400" y="3810000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?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486400"/>
            <a:ext cx="1143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Дарья\AppData\Local\Microsoft\Windows\Temporary Internet Files\Content.IE5\5LD4DJP4\MC900439328[1]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7150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371600" y="304800"/>
            <a:ext cx="6324600" cy="2971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Это вещество кристаллическое, цвет кристаллов фиолетовый.  Оно есть в каждой домашней аптечке. Неконцентрированный раствор этого вещества применяется для промывания желудка при отравлении</a:t>
            </a:r>
            <a:endParaRPr lang="ru-RU" sz="2400" b="1" i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3657600" y="3657600"/>
            <a:ext cx="1371600" cy="1066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2895600" y="4953000"/>
            <a:ext cx="2971800" cy="175260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Марганцовка – перманганат калия</a:t>
            </a:r>
          </a:p>
          <a:p>
            <a:pPr algn="ctr"/>
            <a:r>
              <a:rPr lang="en-US" sz="2400" b="1" i="1" dirty="0" smtClean="0">
                <a:solidFill>
                  <a:srgbClr val="7030A0"/>
                </a:solidFill>
              </a:rPr>
              <a:t>KMnO</a:t>
            </a:r>
            <a:r>
              <a:rPr lang="en-US" b="1" i="1" dirty="0" smtClean="0">
                <a:solidFill>
                  <a:srgbClr val="7030A0"/>
                </a:solidFill>
              </a:rPr>
              <a:t>4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114800" y="3657600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?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8" name="Picture 3" descr="C:\Users\Дарья\AppData\Local\Microsoft\Windows\Temporary Internet Files\Content.IE5\5LD4DJP4\MC900439328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15000"/>
            <a:ext cx="914400" cy="9144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1" y="52578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371600" y="228600"/>
            <a:ext cx="6324600" cy="2971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Это </a:t>
            </a:r>
            <a:r>
              <a:rPr lang="en-US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газообразное вещество, имеет характерный запах, применяется для получения нашатырного спирта </a:t>
            </a:r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3810000" y="3505200"/>
            <a:ext cx="1371600" cy="1066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3657600" y="4876800"/>
            <a:ext cx="1752600" cy="175260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Аммиак</a:t>
            </a:r>
          </a:p>
          <a:p>
            <a:pPr algn="ctr"/>
            <a:r>
              <a:rPr lang="en-US" sz="2400" b="1" i="1" dirty="0" smtClean="0">
                <a:solidFill>
                  <a:srgbClr val="7030A0"/>
                </a:solidFill>
              </a:rPr>
              <a:t>NH</a:t>
            </a:r>
            <a:r>
              <a:rPr lang="en-US" b="1" i="1" dirty="0" smtClean="0">
                <a:solidFill>
                  <a:srgbClr val="7030A0"/>
                </a:solidFill>
              </a:rPr>
              <a:t>3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67200" y="3581400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7" name="Picture 3" descr="C:\Users\Дарья\AppData\Local\Microsoft\Windows\Temporary Internet Files\Content.IE5\5LD4DJP4\MC900439328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15000"/>
            <a:ext cx="914400" cy="9144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105400"/>
            <a:ext cx="207294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452</Words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Дарья</cp:lastModifiedBy>
  <cp:revision>45</cp:revision>
  <dcterms:created xsi:type="dcterms:W3CDTF">2013-07-05T07:12:47Z</dcterms:created>
  <dcterms:modified xsi:type="dcterms:W3CDTF">2013-07-24T06:49:30Z</dcterms:modified>
</cp:coreProperties>
</file>